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2"/>
  </p:notesMasterIdLst>
  <p:sldIdLst>
    <p:sldId id="333" r:id="rId5"/>
    <p:sldId id="322" r:id="rId6"/>
    <p:sldId id="367" r:id="rId7"/>
    <p:sldId id="362" r:id="rId8"/>
    <p:sldId id="368" r:id="rId9"/>
    <p:sldId id="369" r:id="rId10"/>
    <p:sldId id="370" r:id="rId11"/>
    <p:sldId id="307" r:id="rId12"/>
    <p:sldId id="371" r:id="rId13"/>
    <p:sldId id="334" r:id="rId14"/>
    <p:sldId id="335" r:id="rId15"/>
    <p:sldId id="346" r:id="rId16"/>
    <p:sldId id="347" r:id="rId17"/>
    <p:sldId id="348" r:id="rId18"/>
    <p:sldId id="349" r:id="rId19"/>
    <p:sldId id="320" r:id="rId20"/>
    <p:sldId id="321" r:id="rId21"/>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主页" id="{D1C4CE4B-6733-9741-9FE1-50191FDBD5A2}">
          <p14:sldIdLst>
            <p14:sldId id="333"/>
            <p14:sldId id="322"/>
            <p14:sldId id="367"/>
            <p14:sldId id="362"/>
            <p14:sldId id="368"/>
            <p14:sldId id="369"/>
            <p14:sldId id="370"/>
            <p14:sldId id="307"/>
            <p14:sldId id="371"/>
            <p14:sldId id="334"/>
            <p14:sldId id="335"/>
            <p14:sldId id="346"/>
            <p14:sldId id="347"/>
            <p14:sldId id="348"/>
            <p14:sldId id="349"/>
            <p14:sldId id="320"/>
            <p14:sldId id="321"/>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inz Ruiz, Sara" initials="SRS" lastIdx="1" clrIdx="0">
    <p:extLst>
      <p:ext uri="{19B8F6BF-5375-455C-9EA6-DF929625EA0E}">
        <p15:presenceInfo xmlns:p15="http://schemas.microsoft.com/office/powerpoint/2012/main" userId="S-1-5-21-1302888844-3021267947-1904992375-2230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5054E"/>
    <a:srgbClr val="0033CC"/>
    <a:srgbClr val="E7F9FC"/>
    <a:srgbClr val="1EDBF9"/>
    <a:srgbClr val="FFFFFF"/>
    <a:srgbClr val="000000"/>
    <a:srgbClr val="94A9E9"/>
    <a:srgbClr val="57EDFF"/>
    <a:srgbClr val="A0A5BB"/>
    <a:srgbClr val="7676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592"/>
    <p:restoredTop sz="95918"/>
  </p:normalViewPr>
  <p:slideViewPr>
    <p:cSldViewPr snapToGrid="0" snapToObjects="1">
      <p:cViewPr varScale="1">
        <p:scale>
          <a:sx n="113" d="100"/>
          <a:sy n="113" d="100"/>
        </p:scale>
        <p:origin x="82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535F42-1F60-B044-9764-809477078A91}" type="datetimeFigureOut">
              <a:rPr lang="es-ES" smtClean="0"/>
              <a:t>24/10/2023</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4C8466-5833-FC4F-877E-D44DAF1AACB7}" type="slidenum">
              <a:rPr lang="es-ES" smtClean="0"/>
              <a:t>‹Nº›</a:t>
            </a:fld>
            <a:endParaRPr lang="es-ES"/>
          </a:p>
        </p:txBody>
      </p:sp>
    </p:spTree>
    <p:extLst>
      <p:ext uri="{BB962C8B-B14F-4D97-AF65-F5344CB8AC3E}">
        <p14:creationId xmlns:p14="http://schemas.microsoft.com/office/powerpoint/2010/main" val="1876686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7C4C8466-5833-FC4F-877E-D44DAF1AACB7}" type="slidenum">
              <a:rPr lang="es-ES" smtClean="0"/>
              <a:t>4</a:t>
            </a:fld>
            <a:endParaRPr lang="es-ES"/>
          </a:p>
        </p:txBody>
      </p:sp>
    </p:spTree>
    <p:extLst>
      <p:ext uri="{BB962C8B-B14F-4D97-AF65-F5344CB8AC3E}">
        <p14:creationId xmlns:p14="http://schemas.microsoft.com/office/powerpoint/2010/main" val="306079344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CF9723-1D84-2143-867F-58940998AB49}"/>
              </a:ext>
            </a:extLst>
          </p:cNvPr>
          <p:cNvSpPr>
            <a:spLocks noGrp="1"/>
          </p:cNvSpPr>
          <p:nvPr>
            <p:ph type="ctrTitle"/>
          </p:nvPr>
        </p:nvSpPr>
        <p:spPr>
          <a:xfrm>
            <a:off x="596449" y="4504479"/>
            <a:ext cx="6853662" cy="1474751"/>
          </a:xfrm>
        </p:spPr>
        <p:txBody>
          <a:bodyPr anchor="t">
            <a:normAutofit/>
          </a:bodyPr>
          <a:lstStyle>
            <a:lvl1pPr algn="l">
              <a:defRPr sz="4500" b="0" i="0">
                <a:latin typeface="Titillium Web" pitchFamily="2" charset="77"/>
              </a:defRPr>
            </a:lvl1pPr>
          </a:lstStyle>
          <a:p>
            <a:r>
              <a:rPr lang="es-ES" dirty="0"/>
              <a:t>Haga clic para modificar el estilo</a:t>
            </a:r>
          </a:p>
        </p:txBody>
      </p:sp>
      <p:sp>
        <p:nvSpPr>
          <p:cNvPr id="3" name="Subtítulo 2">
            <a:extLst>
              <a:ext uri="{FF2B5EF4-FFF2-40B4-BE49-F238E27FC236}">
                <a16:creationId xmlns:a16="http://schemas.microsoft.com/office/drawing/2014/main" id="{9450F3C0-21CE-5043-BBEA-903182089523}"/>
              </a:ext>
            </a:extLst>
          </p:cNvPr>
          <p:cNvSpPr>
            <a:spLocks noGrp="1"/>
          </p:cNvSpPr>
          <p:nvPr>
            <p:ph type="subTitle" idx="1"/>
          </p:nvPr>
        </p:nvSpPr>
        <p:spPr>
          <a:xfrm>
            <a:off x="596449" y="6011153"/>
            <a:ext cx="6853662" cy="576788"/>
          </a:xfrm>
        </p:spPr>
        <p:txBody>
          <a:bodyPr anchor="t"/>
          <a:lstStyle>
            <a:lvl1pPr marL="0" indent="0" algn="l">
              <a:buNone/>
              <a:defRPr sz="2400" b="0" i="0">
                <a:solidFill>
                  <a:srgbClr val="000000"/>
                </a:solidFill>
                <a:latin typeface="Titillium Web"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a:t>
            </a:r>
          </a:p>
        </p:txBody>
      </p:sp>
      <p:sp>
        <p:nvSpPr>
          <p:cNvPr id="7" name="Rectángulo 6">
            <a:extLst>
              <a:ext uri="{FF2B5EF4-FFF2-40B4-BE49-F238E27FC236}">
                <a16:creationId xmlns:a16="http://schemas.microsoft.com/office/drawing/2014/main" id="{FDE55260-FE38-E843-A0E9-53079475337F}"/>
              </a:ext>
            </a:extLst>
          </p:cNvPr>
          <p:cNvSpPr/>
          <p:nvPr userDrawn="1"/>
        </p:nvSpPr>
        <p:spPr>
          <a:xfrm>
            <a:off x="-20885" y="3928137"/>
            <a:ext cx="12250479" cy="1800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Gráfico 7">
            <a:extLst>
              <a:ext uri="{FF2B5EF4-FFF2-40B4-BE49-F238E27FC236}">
                <a16:creationId xmlns:a16="http://schemas.microsoft.com/office/drawing/2014/main" id="{24511A55-4A6E-7A42-8C14-641F570A1AB2}"/>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8907203" y="5812970"/>
            <a:ext cx="2688348" cy="685031"/>
          </a:xfrm>
          <a:prstGeom prst="rect">
            <a:avLst/>
          </a:prstGeom>
        </p:spPr>
      </p:pic>
    </p:spTree>
    <p:extLst>
      <p:ext uri="{BB962C8B-B14F-4D97-AF65-F5344CB8AC3E}">
        <p14:creationId xmlns:p14="http://schemas.microsoft.com/office/powerpoint/2010/main" val="9352561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o + imagen (titulo sección + título párrafo)">
    <p:bg>
      <p:bgPr>
        <a:solidFill>
          <a:srgbClr val="FFFFFF"/>
        </a:solid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BEB7B0C3-579A-CF42-8167-A8A2E00A3246}"/>
              </a:ext>
            </a:extLst>
          </p:cNvPr>
          <p:cNvSpPr/>
          <p:nvPr userDrawn="1"/>
        </p:nvSpPr>
        <p:spPr>
          <a:xfrm>
            <a:off x="5936105" y="747637"/>
            <a:ext cx="6255895" cy="6110362"/>
          </a:xfrm>
          <a:prstGeom prst="rect">
            <a:avLst/>
          </a:prstGeom>
          <a:solidFill>
            <a:srgbClr val="E7F9F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Gráfico 6">
            <a:extLst>
              <a:ext uri="{FF2B5EF4-FFF2-40B4-BE49-F238E27FC236}">
                <a16:creationId xmlns:a16="http://schemas.microsoft.com/office/drawing/2014/main" id="{B7064C20-6E22-8245-9C8C-43EB5EE72E4C}"/>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362219" y="159559"/>
            <a:ext cx="1449413" cy="369332"/>
          </a:xfrm>
          <a:prstGeom prst="rect">
            <a:avLst/>
          </a:prstGeom>
        </p:spPr>
      </p:pic>
      <p:sp>
        <p:nvSpPr>
          <p:cNvPr id="8" name="Rectángulo 7">
            <a:extLst>
              <a:ext uri="{FF2B5EF4-FFF2-40B4-BE49-F238E27FC236}">
                <a16:creationId xmlns:a16="http://schemas.microsoft.com/office/drawing/2014/main" id="{4E8F0C58-896C-1D46-BA4C-DF3C5C09A485}"/>
              </a:ext>
            </a:extLst>
          </p:cNvPr>
          <p:cNvSpPr/>
          <p:nvPr userDrawn="1"/>
        </p:nvSpPr>
        <p:spPr>
          <a:xfrm>
            <a:off x="0" y="732263"/>
            <a:ext cx="12213265" cy="18000"/>
          </a:xfrm>
          <a:prstGeom prst="rect">
            <a:avLst/>
          </a:prstGeom>
          <a:gradFill>
            <a:gsLst>
              <a:gs pos="0">
                <a:srgbClr val="58F0FF"/>
              </a:gs>
              <a:gs pos="100000">
                <a:srgbClr val="003D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Marcador de contenido 2">
            <a:extLst>
              <a:ext uri="{FF2B5EF4-FFF2-40B4-BE49-F238E27FC236}">
                <a16:creationId xmlns:a16="http://schemas.microsoft.com/office/drawing/2014/main" id="{6B8B1EAC-97A9-2A47-ACAE-C976BA630EC4}"/>
              </a:ext>
            </a:extLst>
          </p:cNvPr>
          <p:cNvSpPr>
            <a:spLocks noGrp="1"/>
          </p:cNvSpPr>
          <p:nvPr>
            <p:ph idx="14" hasCustomPrompt="1"/>
          </p:nvPr>
        </p:nvSpPr>
        <p:spPr>
          <a:xfrm>
            <a:off x="748004" y="2297479"/>
            <a:ext cx="4281195" cy="4339278"/>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 </a:t>
            </a:r>
            <a:r>
              <a:rPr lang="es-ES" dirty="0" err="1"/>
              <a:t>aliqua</a:t>
            </a:r>
            <a:r>
              <a:rPr lang="es-ES" dirty="0"/>
              <a:t>. Ut </a:t>
            </a:r>
            <a:r>
              <a:rPr lang="es-ES" dirty="0" err="1"/>
              <a:t>enim</a:t>
            </a:r>
            <a:r>
              <a:rPr lang="es-ES" dirty="0"/>
              <a:t> ad </a:t>
            </a:r>
            <a:r>
              <a:rPr lang="es-ES" dirty="0" err="1"/>
              <a:t>minim</a:t>
            </a:r>
            <a:r>
              <a:rPr lang="es-ES" dirty="0"/>
              <a:t> </a:t>
            </a:r>
            <a:r>
              <a:rPr lang="es-ES" dirty="0" err="1"/>
              <a:t>veniam</a:t>
            </a:r>
            <a:r>
              <a:rPr lang="es-ES" dirty="0"/>
              <a:t>, </a:t>
            </a:r>
            <a:r>
              <a:rPr lang="es-ES" dirty="0" err="1"/>
              <a:t>quis</a:t>
            </a:r>
            <a:r>
              <a:rPr lang="es-ES" dirty="0"/>
              <a:t> </a:t>
            </a:r>
            <a:r>
              <a:rPr lang="es-ES" dirty="0" err="1"/>
              <a:t>nostrud</a:t>
            </a:r>
            <a:r>
              <a:rPr lang="es-ES" dirty="0"/>
              <a:t> </a:t>
            </a:r>
            <a:r>
              <a:rPr lang="es-ES" dirty="0" err="1"/>
              <a:t>exercitation</a:t>
            </a:r>
            <a:r>
              <a:rPr lang="es-ES" dirty="0"/>
              <a:t> </a:t>
            </a:r>
            <a:r>
              <a:rPr lang="es-ES" dirty="0" err="1"/>
              <a:t>ullamco</a:t>
            </a:r>
            <a:r>
              <a:rPr lang="es-ES" dirty="0"/>
              <a:t> </a:t>
            </a:r>
            <a:r>
              <a:rPr lang="es-ES" dirty="0" err="1"/>
              <a:t>laboris</a:t>
            </a:r>
            <a:r>
              <a:rPr lang="es-ES" dirty="0"/>
              <a:t> </a:t>
            </a:r>
            <a:r>
              <a:rPr lang="es-ES" dirty="0" err="1"/>
              <a:t>nisi</a:t>
            </a:r>
            <a:r>
              <a:rPr lang="es-ES" dirty="0"/>
              <a:t> ut </a:t>
            </a:r>
            <a:r>
              <a:rPr lang="es-ES" dirty="0" err="1"/>
              <a:t>sliqquip</a:t>
            </a:r>
            <a:r>
              <a:rPr lang="es-ES" dirty="0"/>
              <a:t> ex </a:t>
            </a:r>
            <a:r>
              <a:rPr lang="es-ES" dirty="0" err="1"/>
              <a:t>ea</a:t>
            </a:r>
            <a:r>
              <a:rPr lang="es-ES" dirty="0"/>
              <a:t> commodo </a:t>
            </a:r>
            <a:r>
              <a:rPr lang="es-ES" dirty="0" err="1"/>
              <a:t>consequat</a:t>
            </a:r>
            <a:r>
              <a:rPr lang="es-ES" dirty="0"/>
              <a:t>. </a:t>
            </a:r>
            <a:r>
              <a:rPr lang="es-ES" dirty="0" err="1"/>
              <a:t>Duis</a:t>
            </a:r>
            <a:r>
              <a:rPr lang="es-ES" dirty="0"/>
              <a:t> </a:t>
            </a:r>
            <a:r>
              <a:rPr lang="es-ES" dirty="0" err="1"/>
              <a:t>aute</a:t>
            </a:r>
            <a:r>
              <a:rPr lang="es-ES" dirty="0"/>
              <a:t> </a:t>
            </a:r>
            <a:r>
              <a:rPr lang="es-ES" dirty="0" err="1"/>
              <a:t>irure</a:t>
            </a:r>
            <a:r>
              <a:rPr lang="es-ES" dirty="0"/>
              <a:t> dolor in </a:t>
            </a:r>
            <a:r>
              <a:rPr lang="es-ES" dirty="0" err="1"/>
              <a:t>reprehenderit</a:t>
            </a:r>
            <a:r>
              <a:rPr lang="es-ES" dirty="0"/>
              <a:t> in </a:t>
            </a:r>
            <a:r>
              <a:rPr lang="es-ES" dirty="0" err="1"/>
              <a:t>voluptate</a:t>
            </a:r>
            <a:r>
              <a:rPr lang="es-ES" dirty="0"/>
              <a:t> </a:t>
            </a:r>
            <a:r>
              <a:rPr lang="es-ES" dirty="0" err="1"/>
              <a:t>velit</a:t>
            </a:r>
            <a:r>
              <a:rPr lang="es-ES" dirty="0"/>
              <a:t> ese </a:t>
            </a:r>
            <a:r>
              <a:rPr lang="es-ES" dirty="0" err="1"/>
              <a:t>cillum</a:t>
            </a:r>
            <a:r>
              <a:rPr lang="es-ES" dirty="0"/>
              <a:t> </a:t>
            </a:r>
            <a:r>
              <a:rPr lang="es-ES" dirty="0" err="1"/>
              <a:t>dolore</a:t>
            </a:r>
            <a:r>
              <a:rPr lang="es-ES" dirty="0"/>
              <a:t> </a:t>
            </a:r>
            <a:r>
              <a:rPr lang="es-ES" dirty="0" err="1"/>
              <a:t>eu</a:t>
            </a:r>
            <a:r>
              <a:rPr lang="es-ES" dirty="0"/>
              <a:t> </a:t>
            </a:r>
            <a:r>
              <a:rPr lang="es-ES" dirty="0" err="1"/>
              <a:t>figiat</a:t>
            </a:r>
            <a:r>
              <a:rPr lang="es-ES" dirty="0"/>
              <a:t> </a:t>
            </a:r>
            <a:r>
              <a:rPr lang="es-ES" dirty="0" err="1"/>
              <a:t>nulla</a:t>
            </a:r>
            <a:r>
              <a:rPr lang="es-ES" dirty="0"/>
              <a:t> </a:t>
            </a:r>
            <a:r>
              <a:rPr lang="es-ES" dirty="0" err="1"/>
              <a:t>pariatur</a:t>
            </a:r>
            <a:r>
              <a:rPr lang="es-ES" dirty="0"/>
              <a:t>. </a:t>
            </a:r>
            <a:r>
              <a:rPr lang="es-ES" dirty="0" err="1"/>
              <a:t>Excepteur</a:t>
            </a:r>
            <a:r>
              <a:rPr lang="es-ES" dirty="0"/>
              <a:t> </a:t>
            </a:r>
            <a:r>
              <a:rPr lang="es-ES" dirty="0" err="1"/>
              <a:t>sint</a:t>
            </a:r>
            <a:r>
              <a:rPr lang="es-ES" dirty="0"/>
              <a:t> </a:t>
            </a:r>
            <a:r>
              <a:rPr lang="es-ES" dirty="0" err="1"/>
              <a:t>occaecat</a:t>
            </a:r>
            <a:r>
              <a:rPr lang="es-ES" dirty="0"/>
              <a:t> </a:t>
            </a:r>
            <a:r>
              <a:rPr lang="es-ES" dirty="0" err="1"/>
              <a:t>cupidatat</a:t>
            </a:r>
            <a:r>
              <a:rPr lang="es-ES" dirty="0"/>
              <a:t> non </a:t>
            </a:r>
            <a:r>
              <a:rPr lang="es-ES" dirty="0" err="1"/>
              <a:t>proident</a:t>
            </a:r>
            <a:r>
              <a:rPr lang="es-ES" dirty="0"/>
              <a:t>, </a:t>
            </a:r>
            <a:r>
              <a:rPr lang="es-ES" dirty="0" err="1"/>
              <a:t>sunt</a:t>
            </a:r>
            <a:r>
              <a:rPr lang="es-ES" dirty="0"/>
              <a:t> in culpa </a:t>
            </a:r>
            <a:r>
              <a:rPr lang="es-ES" dirty="0" err="1"/>
              <a:t>qui</a:t>
            </a:r>
            <a:r>
              <a:rPr lang="es-ES" dirty="0"/>
              <a:t> </a:t>
            </a:r>
            <a:r>
              <a:rPr lang="es-ES" dirty="0" err="1"/>
              <a:t>officia</a:t>
            </a:r>
            <a:r>
              <a:rPr lang="es-ES" dirty="0"/>
              <a:t> </a:t>
            </a:r>
            <a:r>
              <a:rPr lang="es-ES" dirty="0" err="1"/>
              <a:t>deserunt</a:t>
            </a:r>
            <a:r>
              <a:rPr lang="es-ES" dirty="0"/>
              <a:t> </a:t>
            </a:r>
            <a:r>
              <a:rPr lang="es-ES" dirty="0" err="1"/>
              <a:t>mollit</a:t>
            </a:r>
            <a:r>
              <a:rPr lang="es-ES" dirty="0"/>
              <a:t> </a:t>
            </a:r>
            <a:r>
              <a:rPr lang="es-ES" dirty="0" err="1"/>
              <a:t>anim</a:t>
            </a:r>
            <a:r>
              <a:rPr lang="es-ES" dirty="0"/>
              <a:t> id </a:t>
            </a:r>
            <a:r>
              <a:rPr lang="es-ES" dirty="0" err="1"/>
              <a:t>est</a:t>
            </a:r>
            <a:r>
              <a:rPr lang="es-ES" dirty="0"/>
              <a:t> </a:t>
            </a:r>
            <a:r>
              <a:rPr lang="es-ES" dirty="0" err="1"/>
              <a:t>laborum</a:t>
            </a:r>
            <a:r>
              <a:rPr lang="es-ES" dirty="0"/>
              <a:t>.</a:t>
            </a:r>
          </a:p>
        </p:txBody>
      </p:sp>
      <p:sp>
        <p:nvSpPr>
          <p:cNvPr id="21" name="Marcador de contenido 2">
            <a:extLst>
              <a:ext uri="{FF2B5EF4-FFF2-40B4-BE49-F238E27FC236}">
                <a16:creationId xmlns:a16="http://schemas.microsoft.com/office/drawing/2014/main" id="{B06C866C-D0D0-DE49-AB31-7A1DB073B579}"/>
              </a:ext>
            </a:extLst>
          </p:cNvPr>
          <p:cNvSpPr>
            <a:spLocks noGrp="1"/>
          </p:cNvSpPr>
          <p:nvPr>
            <p:ph idx="15" hasCustomPrompt="1"/>
          </p:nvPr>
        </p:nvSpPr>
        <p:spPr>
          <a:xfrm>
            <a:off x="494676" y="0"/>
            <a:ext cx="5441429" cy="747637"/>
          </a:xfrm>
        </p:spPr>
        <p:txBody>
          <a:bodyPr anchor="ctr">
            <a:normAutofit/>
          </a:bodyPr>
          <a:lstStyle>
            <a:lvl1pPr marL="0" indent="0">
              <a:buNone/>
              <a:defRPr sz="1200" b="0" i="0">
                <a:solidFill>
                  <a:srgbClr val="76768B"/>
                </a:solidFill>
                <a:latin typeface="Titillium Web" pitchFamily="2" charset="77"/>
              </a:defRPr>
            </a:lvl1pPr>
          </a:lstStyle>
          <a:p>
            <a:pPr lvl="0"/>
            <a:r>
              <a:rPr lang="es-ES" dirty="0"/>
              <a:t>01 Nombre de la sección | 1 Nombre de la subsección</a:t>
            </a:r>
          </a:p>
        </p:txBody>
      </p:sp>
      <p:sp>
        <p:nvSpPr>
          <p:cNvPr id="10" name="Marcador de contenido 2">
            <a:extLst>
              <a:ext uri="{FF2B5EF4-FFF2-40B4-BE49-F238E27FC236}">
                <a16:creationId xmlns:a16="http://schemas.microsoft.com/office/drawing/2014/main" id="{E89687B6-14BF-8541-AB6B-EDB7FD362911}"/>
              </a:ext>
            </a:extLst>
          </p:cNvPr>
          <p:cNvSpPr>
            <a:spLocks noGrp="1"/>
          </p:cNvSpPr>
          <p:nvPr>
            <p:ph idx="26" hasCustomPrompt="1"/>
          </p:nvPr>
        </p:nvSpPr>
        <p:spPr>
          <a:xfrm>
            <a:off x="748004" y="1234900"/>
            <a:ext cx="5347996" cy="551559"/>
          </a:xfrm>
        </p:spPr>
        <p:txBody>
          <a:bodyPr>
            <a:noAutofit/>
          </a:bodyPr>
          <a:lstStyle>
            <a:lvl1pPr marL="0" indent="0">
              <a:buNone/>
              <a:defRPr sz="3200" b="0" i="0">
                <a:latin typeface="Titillium Web" pitchFamily="2" charset="77"/>
              </a:defRPr>
            </a:lvl1pPr>
          </a:lstStyle>
          <a:p>
            <a:pPr lvl="0"/>
            <a:r>
              <a:rPr lang="es-ES" dirty="0"/>
              <a:t>Titular principal</a:t>
            </a:r>
          </a:p>
        </p:txBody>
      </p:sp>
      <p:sp>
        <p:nvSpPr>
          <p:cNvPr id="9" name="Marcador de contenido 2">
            <a:extLst>
              <a:ext uri="{FF2B5EF4-FFF2-40B4-BE49-F238E27FC236}">
                <a16:creationId xmlns:a16="http://schemas.microsoft.com/office/drawing/2014/main" id="{1CF27206-70AE-E040-8212-247DE968D79C}"/>
              </a:ext>
            </a:extLst>
          </p:cNvPr>
          <p:cNvSpPr>
            <a:spLocks noGrp="1"/>
          </p:cNvSpPr>
          <p:nvPr>
            <p:ph idx="27" hasCustomPrompt="1"/>
          </p:nvPr>
        </p:nvSpPr>
        <p:spPr>
          <a:xfrm>
            <a:off x="748003" y="1891559"/>
            <a:ext cx="4281195" cy="384900"/>
          </a:xfrm>
        </p:spPr>
        <p:txBody>
          <a:bodyPr>
            <a:noAutofit/>
          </a:bodyPr>
          <a:lstStyle>
            <a:lvl1pPr marL="0" indent="0">
              <a:buNone/>
              <a:defRPr sz="1800" b="0" i="0">
                <a:solidFill>
                  <a:srgbClr val="0033CC"/>
                </a:solidFill>
                <a:latin typeface="Titillium Web" pitchFamily="2" charset="77"/>
              </a:defRPr>
            </a:lvl1pPr>
          </a:lstStyle>
          <a:p>
            <a:pPr lvl="0"/>
            <a:r>
              <a:rPr lang="es-ES" dirty="0"/>
              <a:t>Titular de párrafo</a:t>
            </a:r>
          </a:p>
        </p:txBody>
      </p:sp>
    </p:spTree>
    <p:extLst>
      <p:ext uri="{BB962C8B-B14F-4D97-AF65-F5344CB8AC3E}">
        <p14:creationId xmlns:p14="http://schemas.microsoft.com/office/powerpoint/2010/main" val="25150939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o + imagen (título párrafo)">
    <p:bg>
      <p:bgPr>
        <a:solidFill>
          <a:srgbClr val="FFFFFF"/>
        </a:solidFill>
        <a:effectLst/>
      </p:bgPr>
    </p:bg>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BEB7B0C3-579A-CF42-8167-A8A2E00A3246}"/>
              </a:ext>
            </a:extLst>
          </p:cNvPr>
          <p:cNvSpPr/>
          <p:nvPr userDrawn="1"/>
        </p:nvSpPr>
        <p:spPr>
          <a:xfrm>
            <a:off x="5936105" y="747637"/>
            <a:ext cx="6255895" cy="6110362"/>
          </a:xfrm>
          <a:prstGeom prst="rect">
            <a:avLst/>
          </a:prstGeom>
          <a:solidFill>
            <a:srgbClr val="E7F9FC"/>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7" name="Gráfico 6">
            <a:extLst>
              <a:ext uri="{FF2B5EF4-FFF2-40B4-BE49-F238E27FC236}">
                <a16:creationId xmlns:a16="http://schemas.microsoft.com/office/drawing/2014/main" id="{B7064C20-6E22-8245-9C8C-43EB5EE72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9666" y="159559"/>
            <a:ext cx="1354518" cy="369332"/>
          </a:xfrm>
          <a:prstGeom prst="rect">
            <a:avLst/>
          </a:prstGeom>
        </p:spPr>
      </p:pic>
      <p:sp>
        <p:nvSpPr>
          <p:cNvPr id="8" name="Rectángulo 7">
            <a:extLst>
              <a:ext uri="{FF2B5EF4-FFF2-40B4-BE49-F238E27FC236}">
                <a16:creationId xmlns:a16="http://schemas.microsoft.com/office/drawing/2014/main" id="{4E8F0C58-896C-1D46-BA4C-DF3C5C09A485}"/>
              </a:ext>
            </a:extLst>
          </p:cNvPr>
          <p:cNvSpPr/>
          <p:nvPr userDrawn="1"/>
        </p:nvSpPr>
        <p:spPr>
          <a:xfrm>
            <a:off x="0" y="732263"/>
            <a:ext cx="12213265" cy="18000"/>
          </a:xfrm>
          <a:prstGeom prst="rect">
            <a:avLst/>
          </a:prstGeom>
          <a:gradFill>
            <a:gsLst>
              <a:gs pos="0">
                <a:srgbClr val="58F0FF"/>
              </a:gs>
              <a:gs pos="100000">
                <a:srgbClr val="003D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Marcador de contenido 2">
            <a:extLst>
              <a:ext uri="{FF2B5EF4-FFF2-40B4-BE49-F238E27FC236}">
                <a16:creationId xmlns:a16="http://schemas.microsoft.com/office/drawing/2014/main" id="{6B8B1EAC-97A9-2A47-ACAE-C976BA630EC4}"/>
              </a:ext>
            </a:extLst>
          </p:cNvPr>
          <p:cNvSpPr>
            <a:spLocks noGrp="1"/>
          </p:cNvSpPr>
          <p:nvPr>
            <p:ph idx="14" hasCustomPrompt="1"/>
          </p:nvPr>
        </p:nvSpPr>
        <p:spPr>
          <a:xfrm>
            <a:off x="748004" y="1786459"/>
            <a:ext cx="4281195" cy="4339278"/>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 </a:t>
            </a:r>
            <a:r>
              <a:rPr lang="es-ES" dirty="0" err="1"/>
              <a:t>aliqua</a:t>
            </a:r>
            <a:r>
              <a:rPr lang="es-ES" dirty="0"/>
              <a:t>. Ut </a:t>
            </a:r>
            <a:r>
              <a:rPr lang="es-ES" dirty="0" err="1"/>
              <a:t>enim</a:t>
            </a:r>
            <a:r>
              <a:rPr lang="es-ES" dirty="0"/>
              <a:t> ad </a:t>
            </a:r>
            <a:r>
              <a:rPr lang="es-ES" dirty="0" err="1"/>
              <a:t>minim</a:t>
            </a:r>
            <a:r>
              <a:rPr lang="es-ES" dirty="0"/>
              <a:t> </a:t>
            </a:r>
            <a:r>
              <a:rPr lang="es-ES" dirty="0" err="1"/>
              <a:t>veniam</a:t>
            </a:r>
            <a:r>
              <a:rPr lang="es-ES" dirty="0"/>
              <a:t>, </a:t>
            </a:r>
            <a:r>
              <a:rPr lang="es-ES" dirty="0" err="1"/>
              <a:t>quis</a:t>
            </a:r>
            <a:r>
              <a:rPr lang="es-ES" dirty="0"/>
              <a:t> </a:t>
            </a:r>
            <a:r>
              <a:rPr lang="es-ES" dirty="0" err="1"/>
              <a:t>nostrud</a:t>
            </a:r>
            <a:r>
              <a:rPr lang="es-ES" dirty="0"/>
              <a:t> </a:t>
            </a:r>
            <a:r>
              <a:rPr lang="es-ES" dirty="0" err="1"/>
              <a:t>exercitation</a:t>
            </a:r>
            <a:r>
              <a:rPr lang="es-ES" dirty="0"/>
              <a:t> </a:t>
            </a:r>
            <a:r>
              <a:rPr lang="es-ES" dirty="0" err="1"/>
              <a:t>ullamco</a:t>
            </a:r>
            <a:r>
              <a:rPr lang="es-ES" dirty="0"/>
              <a:t> </a:t>
            </a:r>
            <a:r>
              <a:rPr lang="es-ES" dirty="0" err="1"/>
              <a:t>laboris</a:t>
            </a:r>
            <a:r>
              <a:rPr lang="es-ES" dirty="0"/>
              <a:t> </a:t>
            </a:r>
            <a:r>
              <a:rPr lang="es-ES" dirty="0" err="1"/>
              <a:t>nisi</a:t>
            </a:r>
            <a:r>
              <a:rPr lang="es-ES" dirty="0"/>
              <a:t> ut </a:t>
            </a:r>
            <a:r>
              <a:rPr lang="es-ES" dirty="0" err="1"/>
              <a:t>sliqquip</a:t>
            </a:r>
            <a:r>
              <a:rPr lang="es-ES" dirty="0"/>
              <a:t> ex </a:t>
            </a:r>
            <a:r>
              <a:rPr lang="es-ES" dirty="0" err="1"/>
              <a:t>ea</a:t>
            </a:r>
            <a:r>
              <a:rPr lang="es-ES" dirty="0"/>
              <a:t> commodo </a:t>
            </a:r>
            <a:r>
              <a:rPr lang="es-ES" dirty="0" err="1"/>
              <a:t>consequat</a:t>
            </a:r>
            <a:r>
              <a:rPr lang="es-ES" dirty="0"/>
              <a:t>. </a:t>
            </a:r>
            <a:r>
              <a:rPr lang="es-ES" dirty="0" err="1"/>
              <a:t>Duis</a:t>
            </a:r>
            <a:r>
              <a:rPr lang="es-ES" dirty="0"/>
              <a:t> </a:t>
            </a:r>
            <a:r>
              <a:rPr lang="es-ES" dirty="0" err="1"/>
              <a:t>aute</a:t>
            </a:r>
            <a:r>
              <a:rPr lang="es-ES" dirty="0"/>
              <a:t> </a:t>
            </a:r>
            <a:r>
              <a:rPr lang="es-ES" dirty="0" err="1"/>
              <a:t>irure</a:t>
            </a:r>
            <a:r>
              <a:rPr lang="es-ES" dirty="0"/>
              <a:t> dolor in </a:t>
            </a:r>
            <a:r>
              <a:rPr lang="es-ES" dirty="0" err="1"/>
              <a:t>reprehenderit</a:t>
            </a:r>
            <a:r>
              <a:rPr lang="es-ES" dirty="0"/>
              <a:t> in </a:t>
            </a:r>
            <a:r>
              <a:rPr lang="es-ES" dirty="0" err="1"/>
              <a:t>voluptate</a:t>
            </a:r>
            <a:r>
              <a:rPr lang="es-ES" dirty="0"/>
              <a:t> </a:t>
            </a:r>
            <a:r>
              <a:rPr lang="es-ES" dirty="0" err="1"/>
              <a:t>velit</a:t>
            </a:r>
            <a:r>
              <a:rPr lang="es-ES" dirty="0"/>
              <a:t> ese </a:t>
            </a:r>
            <a:r>
              <a:rPr lang="es-ES" dirty="0" err="1"/>
              <a:t>cillum</a:t>
            </a:r>
            <a:r>
              <a:rPr lang="es-ES" dirty="0"/>
              <a:t> </a:t>
            </a:r>
            <a:r>
              <a:rPr lang="es-ES" dirty="0" err="1"/>
              <a:t>dolore</a:t>
            </a:r>
            <a:r>
              <a:rPr lang="es-ES" dirty="0"/>
              <a:t> </a:t>
            </a:r>
            <a:r>
              <a:rPr lang="es-ES" dirty="0" err="1"/>
              <a:t>eu</a:t>
            </a:r>
            <a:r>
              <a:rPr lang="es-ES" dirty="0"/>
              <a:t> </a:t>
            </a:r>
            <a:r>
              <a:rPr lang="es-ES" dirty="0" err="1"/>
              <a:t>figiat</a:t>
            </a:r>
            <a:r>
              <a:rPr lang="es-ES" dirty="0"/>
              <a:t> </a:t>
            </a:r>
            <a:r>
              <a:rPr lang="es-ES" dirty="0" err="1"/>
              <a:t>nulla</a:t>
            </a:r>
            <a:r>
              <a:rPr lang="es-ES" dirty="0"/>
              <a:t> </a:t>
            </a:r>
            <a:r>
              <a:rPr lang="es-ES" dirty="0" err="1"/>
              <a:t>pariatur</a:t>
            </a:r>
            <a:r>
              <a:rPr lang="es-ES" dirty="0"/>
              <a:t>. </a:t>
            </a:r>
            <a:r>
              <a:rPr lang="es-ES" dirty="0" err="1"/>
              <a:t>Excepteur</a:t>
            </a:r>
            <a:r>
              <a:rPr lang="es-ES" dirty="0"/>
              <a:t> </a:t>
            </a:r>
            <a:r>
              <a:rPr lang="es-ES" dirty="0" err="1"/>
              <a:t>sint</a:t>
            </a:r>
            <a:r>
              <a:rPr lang="es-ES" dirty="0"/>
              <a:t> </a:t>
            </a:r>
            <a:r>
              <a:rPr lang="es-ES" dirty="0" err="1"/>
              <a:t>occaecat</a:t>
            </a:r>
            <a:r>
              <a:rPr lang="es-ES" dirty="0"/>
              <a:t> </a:t>
            </a:r>
            <a:r>
              <a:rPr lang="es-ES" dirty="0" err="1"/>
              <a:t>cupidatat</a:t>
            </a:r>
            <a:r>
              <a:rPr lang="es-ES" dirty="0"/>
              <a:t> non </a:t>
            </a:r>
            <a:r>
              <a:rPr lang="es-ES" dirty="0" err="1"/>
              <a:t>proident</a:t>
            </a:r>
            <a:r>
              <a:rPr lang="es-ES" dirty="0"/>
              <a:t>, </a:t>
            </a:r>
            <a:r>
              <a:rPr lang="es-ES" dirty="0" err="1"/>
              <a:t>sunt</a:t>
            </a:r>
            <a:r>
              <a:rPr lang="es-ES" dirty="0"/>
              <a:t> in culpa </a:t>
            </a:r>
            <a:r>
              <a:rPr lang="es-ES" dirty="0" err="1"/>
              <a:t>qui</a:t>
            </a:r>
            <a:r>
              <a:rPr lang="es-ES" dirty="0"/>
              <a:t> </a:t>
            </a:r>
            <a:r>
              <a:rPr lang="es-ES" dirty="0" err="1"/>
              <a:t>officia</a:t>
            </a:r>
            <a:r>
              <a:rPr lang="es-ES" dirty="0"/>
              <a:t> </a:t>
            </a:r>
            <a:r>
              <a:rPr lang="es-ES" dirty="0" err="1"/>
              <a:t>deserunt</a:t>
            </a:r>
            <a:r>
              <a:rPr lang="es-ES" dirty="0"/>
              <a:t> </a:t>
            </a:r>
            <a:r>
              <a:rPr lang="es-ES" dirty="0" err="1"/>
              <a:t>mollit</a:t>
            </a:r>
            <a:r>
              <a:rPr lang="es-ES" dirty="0"/>
              <a:t> </a:t>
            </a:r>
            <a:r>
              <a:rPr lang="es-ES" dirty="0" err="1"/>
              <a:t>anim</a:t>
            </a:r>
            <a:r>
              <a:rPr lang="es-ES" dirty="0"/>
              <a:t> id </a:t>
            </a:r>
            <a:r>
              <a:rPr lang="es-ES" dirty="0" err="1"/>
              <a:t>est</a:t>
            </a:r>
            <a:r>
              <a:rPr lang="es-ES" dirty="0"/>
              <a:t> </a:t>
            </a:r>
            <a:r>
              <a:rPr lang="es-ES" dirty="0" err="1"/>
              <a:t>laborum</a:t>
            </a:r>
            <a:r>
              <a:rPr lang="es-ES" dirty="0"/>
              <a:t>.</a:t>
            </a:r>
          </a:p>
        </p:txBody>
      </p:sp>
      <p:sp>
        <p:nvSpPr>
          <p:cNvPr id="21" name="Marcador de contenido 2">
            <a:extLst>
              <a:ext uri="{FF2B5EF4-FFF2-40B4-BE49-F238E27FC236}">
                <a16:creationId xmlns:a16="http://schemas.microsoft.com/office/drawing/2014/main" id="{B06C866C-D0D0-DE49-AB31-7A1DB073B579}"/>
              </a:ext>
            </a:extLst>
          </p:cNvPr>
          <p:cNvSpPr>
            <a:spLocks noGrp="1"/>
          </p:cNvSpPr>
          <p:nvPr>
            <p:ph idx="15" hasCustomPrompt="1"/>
          </p:nvPr>
        </p:nvSpPr>
        <p:spPr>
          <a:xfrm>
            <a:off x="494676" y="0"/>
            <a:ext cx="5441429" cy="747637"/>
          </a:xfrm>
        </p:spPr>
        <p:txBody>
          <a:bodyPr anchor="ctr">
            <a:normAutofit/>
          </a:bodyPr>
          <a:lstStyle>
            <a:lvl1pPr marL="0" indent="0">
              <a:buNone/>
              <a:defRPr sz="1200" b="0" i="0">
                <a:solidFill>
                  <a:srgbClr val="76768B"/>
                </a:solidFill>
                <a:latin typeface="Titillium Web" pitchFamily="2" charset="77"/>
              </a:defRPr>
            </a:lvl1pPr>
          </a:lstStyle>
          <a:p>
            <a:pPr lvl="0"/>
            <a:r>
              <a:rPr lang="es-ES" dirty="0"/>
              <a:t>01 Nombre de la sección | 1 Nombre de la subsección</a:t>
            </a:r>
          </a:p>
        </p:txBody>
      </p:sp>
      <p:sp>
        <p:nvSpPr>
          <p:cNvPr id="9" name="Marcador de contenido 2">
            <a:extLst>
              <a:ext uri="{FF2B5EF4-FFF2-40B4-BE49-F238E27FC236}">
                <a16:creationId xmlns:a16="http://schemas.microsoft.com/office/drawing/2014/main" id="{1CEE70C0-0A58-D14A-9863-D1F89FB97B58}"/>
              </a:ext>
            </a:extLst>
          </p:cNvPr>
          <p:cNvSpPr>
            <a:spLocks noGrp="1"/>
          </p:cNvSpPr>
          <p:nvPr>
            <p:ph idx="27" hasCustomPrompt="1"/>
          </p:nvPr>
        </p:nvSpPr>
        <p:spPr>
          <a:xfrm>
            <a:off x="744781" y="1371224"/>
            <a:ext cx="4281195" cy="384900"/>
          </a:xfrm>
        </p:spPr>
        <p:txBody>
          <a:bodyPr>
            <a:noAutofit/>
          </a:bodyPr>
          <a:lstStyle>
            <a:lvl1pPr marL="0" indent="0">
              <a:buNone/>
              <a:defRPr sz="1800" b="0" i="0">
                <a:solidFill>
                  <a:srgbClr val="0033CC"/>
                </a:solidFill>
                <a:latin typeface="Titillium Web" pitchFamily="2" charset="77"/>
              </a:defRPr>
            </a:lvl1pPr>
          </a:lstStyle>
          <a:p>
            <a:pPr lvl="0"/>
            <a:r>
              <a:rPr lang="es-ES" dirty="0"/>
              <a:t>Titular secundario</a:t>
            </a:r>
          </a:p>
        </p:txBody>
      </p:sp>
    </p:spTree>
    <p:extLst>
      <p:ext uri="{BB962C8B-B14F-4D97-AF65-F5344CB8AC3E}">
        <p14:creationId xmlns:p14="http://schemas.microsoft.com/office/powerpoint/2010/main" val="254640522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magen bg">
    <p:bg>
      <p:bgPr>
        <a:solidFill>
          <a:srgbClr val="000000"/>
        </a:solid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3D3084DE-B397-BD4C-A2FF-7BA9F23B9436}"/>
              </a:ext>
            </a:extLst>
          </p:cNvPr>
          <p:cNvSpPr/>
          <p:nvPr userDrawn="1"/>
        </p:nvSpPr>
        <p:spPr>
          <a:xfrm>
            <a:off x="0" y="732263"/>
            <a:ext cx="12213265" cy="18000"/>
          </a:xfrm>
          <a:prstGeom prst="rect">
            <a:avLst/>
          </a:prstGeom>
          <a:gradFill>
            <a:gsLst>
              <a:gs pos="0">
                <a:srgbClr val="58F0FF"/>
              </a:gs>
              <a:gs pos="100000">
                <a:srgbClr val="003D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Marcador de contenido 2">
            <a:extLst>
              <a:ext uri="{FF2B5EF4-FFF2-40B4-BE49-F238E27FC236}">
                <a16:creationId xmlns:a16="http://schemas.microsoft.com/office/drawing/2014/main" id="{97CE2DC0-E1E4-8B41-BA32-193AA6835605}"/>
              </a:ext>
            </a:extLst>
          </p:cNvPr>
          <p:cNvSpPr>
            <a:spLocks noGrp="1"/>
          </p:cNvSpPr>
          <p:nvPr>
            <p:ph idx="15" hasCustomPrompt="1"/>
          </p:nvPr>
        </p:nvSpPr>
        <p:spPr>
          <a:xfrm>
            <a:off x="494676" y="0"/>
            <a:ext cx="5441429" cy="747637"/>
          </a:xfrm>
        </p:spPr>
        <p:txBody>
          <a:bodyPr anchor="ctr">
            <a:normAutofit/>
          </a:bodyPr>
          <a:lstStyle>
            <a:lvl1pPr marL="0" indent="0">
              <a:buNone/>
              <a:defRPr sz="1200" b="0" i="0">
                <a:solidFill>
                  <a:srgbClr val="FFFFFF"/>
                </a:solidFill>
                <a:latin typeface="Titillium Web" pitchFamily="2" charset="77"/>
              </a:defRPr>
            </a:lvl1pPr>
          </a:lstStyle>
          <a:p>
            <a:pPr lvl="0"/>
            <a:r>
              <a:rPr lang="es-ES" dirty="0"/>
              <a:t>01 Nombre de la sección | 1 Nombre de la subsección</a:t>
            </a:r>
          </a:p>
        </p:txBody>
      </p:sp>
      <p:pic>
        <p:nvPicPr>
          <p:cNvPr id="15" name="Gráfico 14">
            <a:extLst>
              <a:ext uri="{FF2B5EF4-FFF2-40B4-BE49-F238E27FC236}">
                <a16:creationId xmlns:a16="http://schemas.microsoft.com/office/drawing/2014/main" id="{086D5BEC-E231-4948-8E40-1248F9EDD0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1163" y="159559"/>
            <a:ext cx="1357223" cy="370784"/>
          </a:xfrm>
          <a:prstGeom prst="rect">
            <a:avLst/>
          </a:prstGeom>
        </p:spPr>
      </p:pic>
    </p:spTree>
    <p:extLst>
      <p:ext uri="{BB962C8B-B14F-4D97-AF65-F5344CB8AC3E}">
        <p14:creationId xmlns:p14="http://schemas.microsoft.com/office/powerpoint/2010/main" val="3146913263"/>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untos clave (3)">
    <p:bg>
      <p:bgPr>
        <a:solidFill>
          <a:schemeClr val="bg1"/>
        </a:soli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B7064C20-6E22-8245-9C8C-43EB5EE72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9666" y="159559"/>
            <a:ext cx="1354518" cy="369332"/>
          </a:xfrm>
          <a:prstGeom prst="rect">
            <a:avLst/>
          </a:prstGeom>
        </p:spPr>
      </p:pic>
      <p:sp>
        <p:nvSpPr>
          <p:cNvPr id="8" name="Rectángulo 7">
            <a:extLst>
              <a:ext uri="{FF2B5EF4-FFF2-40B4-BE49-F238E27FC236}">
                <a16:creationId xmlns:a16="http://schemas.microsoft.com/office/drawing/2014/main" id="{4E8F0C58-896C-1D46-BA4C-DF3C5C09A485}"/>
              </a:ext>
            </a:extLst>
          </p:cNvPr>
          <p:cNvSpPr/>
          <p:nvPr userDrawn="1"/>
        </p:nvSpPr>
        <p:spPr>
          <a:xfrm>
            <a:off x="0" y="732263"/>
            <a:ext cx="12213265" cy="18000"/>
          </a:xfrm>
          <a:prstGeom prst="rect">
            <a:avLst/>
          </a:prstGeom>
          <a:gradFill>
            <a:gsLst>
              <a:gs pos="0">
                <a:srgbClr val="58F0FF"/>
              </a:gs>
              <a:gs pos="100000">
                <a:srgbClr val="003D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Marcador de contenido 2">
            <a:extLst>
              <a:ext uri="{FF2B5EF4-FFF2-40B4-BE49-F238E27FC236}">
                <a16:creationId xmlns:a16="http://schemas.microsoft.com/office/drawing/2014/main" id="{6B8B1EAC-97A9-2A47-ACAE-C976BA630EC4}"/>
              </a:ext>
            </a:extLst>
          </p:cNvPr>
          <p:cNvSpPr>
            <a:spLocks noGrp="1"/>
          </p:cNvSpPr>
          <p:nvPr>
            <p:ph idx="14" hasCustomPrompt="1"/>
          </p:nvPr>
        </p:nvSpPr>
        <p:spPr>
          <a:xfrm>
            <a:off x="748004" y="4859118"/>
            <a:ext cx="3422213" cy="1544612"/>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 </a:t>
            </a:r>
            <a:r>
              <a:rPr lang="es-ES" dirty="0" err="1"/>
              <a:t>aliqua</a:t>
            </a:r>
            <a:endParaRPr lang="es-ES" dirty="0"/>
          </a:p>
        </p:txBody>
      </p:sp>
      <p:sp>
        <p:nvSpPr>
          <p:cNvPr id="21" name="Marcador de contenido 2">
            <a:extLst>
              <a:ext uri="{FF2B5EF4-FFF2-40B4-BE49-F238E27FC236}">
                <a16:creationId xmlns:a16="http://schemas.microsoft.com/office/drawing/2014/main" id="{B06C866C-D0D0-DE49-AB31-7A1DB073B579}"/>
              </a:ext>
            </a:extLst>
          </p:cNvPr>
          <p:cNvSpPr>
            <a:spLocks noGrp="1"/>
          </p:cNvSpPr>
          <p:nvPr>
            <p:ph idx="15" hasCustomPrompt="1"/>
          </p:nvPr>
        </p:nvSpPr>
        <p:spPr>
          <a:xfrm>
            <a:off x="494676" y="0"/>
            <a:ext cx="5441429" cy="747637"/>
          </a:xfrm>
        </p:spPr>
        <p:txBody>
          <a:bodyPr anchor="ctr">
            <a:normAutofit/>
          </a:bodyPr>
          <a:lstStyle>
            <a:lvl1pPr marL="0" indent="0">
              <a:buNone/>
              <a:defRPr sz="1200" b="0" i="0">
                <a:solidFill>
                  <a:srgbClr val="76768B"/>
                </a:solidFill>
                <a:latin typeface="Titillium Web" pitchFamily="2" charset="77"/>
              </a:defRPr>
            </a:lvl1pPr>
          </a:lstStyle>
          <a:p>
            <a:pPr lvl="0"/>
            <a:r>
              <a:rPr lang="es-ES" dirty="0"/>
              <a:t>01 Nombre de la sección | 1 Nombre de la subsección</a:t>
            </a:r>
          </a:p>
        </p:txBody>
      </p:sp>
      <p:sp>
        <p:nvSpPr>
          <p:cNvPr id="10" name="Marcador de contenido 2">
            <a:extLst>
              <a:ext uri="{FF2B5EF4-FFF2-40B4-BE49-F238E27FC236}">
                <a16:creationId xmlns:a16="http://schemas.microsoft.com/office/drawing/2014/main" id="{E89687B6-14BF-8541-AB6B-EDB7FD362911}"/>
              </a:ext>
            </a:extLst>
          </p:cNvPr>
          <p:cNvSpPr>
            <a:spLocks noGrp="1"/>
          </p:cNvSpPr>
          <p:nvPr>
            <p:ph idx="26" hasCustomPrompt="1"/>
          </p:nvPr>
        </p:nvSpPr>
        <p:spPr>
          <a:xfrm>
            <a:off x="748004" y="1234900"/>
            <a:ext cx="5347996" cy="551559"/>
          </a:xfrm>
        </p:spPr>
        <p:txBody>
          <a:bodyPr>
            <a:noAutofit/>
          </a:bodyPr>
          <a:lstStyle>
            <a:lvl1pPr marL="0" indent="0">
              <a:buNone/>
              <a:defRPr sz="3200" b="0" i="0">
                <a:latin typeface="Titillium Web" pitchFamily="2" charset="77"/>
              </a:defRPr>
            </a:lvl1pPr>
          </a:lstStyle>
          <a:p>
            <a:pPr lvl="0"/>
            <a:r>
              <a:rPr lang="es-ES" dirty="0"/>
              <a:t>Titular principal</a:t>
            </a:r>
          </a:p>
        </p:txBody>
      </p:sp>
      <p:sp>
        <p:nvSpPr>
          <p:cNvPr id="13" name="Marcador de contenido 2">
            <a:extLst>
              <a:ext uri="{FF2B5EF4-FFF2-40B4-BE49-F238E27FC236}">
                <a16:creationId xmlns:a16="http://schemas.microsoft.com/office/drawing/2014/main" id="{C4E46413-F260-494A-84D0-342629B2F85C}"/>
              </a:ext>
            </a:extLst>
          </p:cNvPr>
          <p:cNvSpPr>
            <a:spLocks noGrp="1"/>
          </p:cNvSpPr>
          <p:nvPr>
            <p:ph idx="29" hasCustomPrompt="1"/>
          </p:nvPr>
        </p:nvSpPr>
        <p:spPr>
          <a:xfrm>
            <a:off x="744781" y="4528744"/>
            <a:ext cx="3422214" cy="323476"/>
          </a:xfrm>
        </p:spPr>
        <p:txBody>
          <a:bodyPr>
            <a:noAutofit/>
          </a:bodyPr>
          <a:lstStyle>
            <a:lvl1pPr marL="0" indent="0">
              <a:buNone/>
              <a:defRPr sz="1600" b="0" i="0">
                <a:solidFill>
                  <a:srgbClr val="0033CC"/>
                </a:solidFill>
                <a:latin typeface="Titillium Web" pitchFamily="2" charset="77"/>
              </a:defRPr>
            </a:lvl1pPr>
          </a:lstStyle>
          <a:p>
            <a:pPr lvl="0"/>
            <a:r>
              <a:rPr lang="es-ES" dirty="0"/>
              <a:t>Titular de punto clave</a:t>
            </a:r>
          </a:p>
        </p:txBody>
      </p:sp>
      <p:sp>
        <p:nvSpPr>
          <p:cNvPr id="16" name="Rectángulo 15">
            <a:extLst>
              <a:ext uri="{FF2B5EF4-FFF2-40B4-BE49-F238E27FC236}">
                <a16:creationId xmlns:a16="http://schemas.microsoft.com/office/drawing/2014/main" id="{6491CD8E-7D05-694D-8557-02E336B3334C}"/>
              </a:ext>
            </a:extLst>
          </p:cNvPr>
          <p:cNvSpPr/>
          <p:nvPr userDrawn="1"/>
        </p:nvSpPr>
        <p:spPr>
          <a:xfrm>
            <a:off x="744913" y="4394302"/>
            <a:ext cx="3420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Rectángulo 16">
            <a:extLst>
              <a:ext uri="{FF2B5EF4-FFF2-40B4-BE49-F238E27FC236}">
                <a16:creationId xmlns:a16="http://schemas.microsoft.com/office/drawing/2014/main" id="{99A6342B-400B-8245-B500-82E03B257C2C}"/>
              </a:ext>
            </a:extLst>
          </p:cNvPr>
          <p:cNvSpPr/>
          <p:nvPr userDrawn="1"/>
        </p:nvSpPr>
        <p:spPr>
          <a:xfrm>
            <a:off x="4543918" y="4394302"/>
            <a:ext cx="3420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8" name="Rectángulo 17">
            <a:extLst>
              <a:ext uri="{FF2B5EF4-FFF2-40B4-BE49-F238E27FC236}">
                <a16:creationId xmlns:a16="http://schemas.microsoft.com/office/drawing/2014/main" id="{ACB80ADD-D1D8-184D-B718-F45FB227B2D1}"/>
              </a:ext>
            </a:extLst>
          </p:cNvPr>
          <p:cNvSpPr/>
          <p:nvPr userDrawn="1"/>
        </p:nvSpPr>
        <p:spPr>
          <a:xfrm>
            <a:off x="8342920" y="4394302"/>
            <a:ext cx="3420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contenido 2">
            <a:extLst>
              <a:ext uri="{FF2B5EF4-FFF2-40B4-BE49-F238E27FC236}">
                <a16:creationId xmlns:a16="http://schemas.microsoft.com/office/drawing/2014/main" id="{245B6FDB-DA8C-7F46-BFE9-6E68F6917857}"/>
              </a:ext>
            </a:extLst>
          </p:cNvPr>
          <p:cNvSpPr>
            <a:spLocks noGrp="1"/>
          </p:cNvSpPr>
          <p:nvPr>
            <p:ph idx="30" hasCustomPrompt="1"/>
          </p:nvPr>
        </p:nvSpPr>
        <p:spPr>
          <a:xfrm>
            <a:off x="4548108" y="4859118"/>
            <a:ext cx="3422213" cy="1544612"/>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 </a:t>
            </a:r>
            <a:r>
              <a:rPr lang="es-ES" dirty="0" err="1"/>
              <a:t>aliqua</a:t>
            </a:r>
            <a:endParaRPr lang="es-ES" dirty="0"/>
          </a:p>
        </p:txBody>
      </p:sp>
      <p:sp>
        <p:nvSpPr>
          <p:cNvPr id="22" name="Marcador de contenido 2">
            <a:extLst>
              <a:ext uri="{FF2B5EF4-FFF2-40B4-BE49-F238E27FC236}">
                <a16:creationId xmlns:a16="http://schemas.microsoft.com/office/drawing/2014/main" id="{23F8A70B-6380-7E4F-B3D8-A0603F193E55}"/>
              </a:ext>
            </a:extLst>
          </p:cNvPr>
          <p:cNvSpPr>
            <a:spLocks noGrp="1"/>
          </p:cNvSpPr>
          <p:nvPr>
            <p:ph idx="31" hasCustomPrompt="1"/>
          </p:nvPr>
        </p:nvSpPr>
        <p:spPr>
          <a:xfrm>
            <a:off x="4544885" y="4528744"/>
            <a:ext cx="3422214" cy="323476"/>
          </a:xfrm>
        </p:spPr>
        <p:txBody>
          <a:bodyPr>
            <a:noAutofit/>
          </a:bodyPr>
          <a:lstStyle>
            <a:lvl1pPr marL="0" indent="0">
              <a:buNone/>
              <a:defRPr sz="1600" b="0" i="0">
                <a:solidFill>
                  <a:srgbClr val="0033CC"/>
                </a:solidFill>
                <a:latin typeface="Titillium Web" pitchFamily="2" charset="77"/>
              </a:defRPr>
            </a:lvl1pPr>
          </a:lstStyle>
          <a:p>
            <a:pPr lvl="0"/>
            <a:r>
              <a:rPr lang="es-ES" dirty="0"/>
              <a:t>Titular de punto clave</a:t>
            </a:r>
          </a:p>
        </p:txBody>
      </p:sp>
      <p:sp>
        <p:nvSpPr>
          <p:cNvPr id="23" name="Marcador de contenido 2">
            <a:extLst>
              <a:ext uri="{FF2B5EF4-FFF2-40B4-BE49-F238E27FC236}">
                <a16:creationId xmlns:a16="http://schemas.microsoft.com/office/drawing/2014/main" id="{70199BD2-28BB-A24F-9247-1AC5CED6D62B}"/>
              </a:ext>
            </a:extLst>
          </p:cNvPr>
          <p:cNvSpPr>
            <a:spLocks noGrp="1"/>
          </p:cNvSpPr>
          <p:nvPr>
            <p:ph idx="32" hasCustomPrompt="1"/>
          </p:nvPr>
        </p:nvSpPr>
        <p:spPr>
          <a:xfrm>
            <a:off x="8348212" y="4859118"/>
            <a:ext cx="3422213" cy="1544612"/>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 </a:t>
            </a:r>
            <a:r>
              <a:rPr lang="es-ES" dirty="0" err="1"/>
              <a:t>aliqua</a:t>
            </a:r>
            <a:endParaRPr lang="es-ES" dirty="0"/>
          </a:p>
        </p:txBody>
      </p:sp>
      <p:sp>
        <p:nvSpPr>
          <p:cNvPr id="24" name="Marcador de contenido 2">
            <a:extLst>
              <a:ext uri="{FF2B5EF4-FFF2-40B4-BE49-F238E27FC236}">
                <a16:creationId xmlns:a16="http://schemas.microsoft.com/office/drawing/2014/main" id="{4515A013-3CEB-8641-9B8F-13653E2A193F}"/>
              </a:ext>
            </a:extLst>
          </p:cNvPr>
          <p:cNvSpPr>
            <a:spLocks noGrp="1"/>
          </p:cNvSpPr>
          <p:nvPr>
            <p:ph idx="33" hasCustomPrompt="1"/>
          </p:nvPr>
        </p:nvSpPr>
        <p:spPr>
          <a:xfrm>
            <a:off x="8344989" y="4528744"/>
            <a:ext cx="3422214" cy="323476"/>
          </a:xfrm>
        </p:spPr>
        <p:txBody>
          <a:bodyPr>
            <a:noAutofit/>
          </a:bodyPr>
          <a:lstStyle>
            <a:lvl1pPr marL="0" indent="0">
              <a:buNone/>
              <a:defRPr sz="1600" b="0" i="0">
                <a:solidFill>
                  <a:srgbClr val="0033CC"/>
                </a:solidFill>
                <a:latin typeface="Titillium Web" pitchFamily="2" charset="77"/>
              </a:defRPr>
            </a:lvl1pPr>
          </a:lstStyle>
          <a:p>
            <a:pPr lvl="0"/>
            <a:r>
              <a:rPr lang="es-ES" dirty="0"/>
              <a:t>Titular de punto clave</a:t>
            </a:r>
          </a:p>
        </p:txBody>
      </p:sp>
      <p:sp>
        <p:nvSpPr>
          <p:cNvPr id="15" name="Marcador de contenido 2">
            <a:extLst>
              <a:ext uri="{FF2B5EF4-FFF2-40B4-BE49-F238E27FC236}">
                <a16:creationId xmlns:a16="http://schemas.microsoft.com/office/drawing/2014/main" id="{3E96E343-CB17-D84E-A613-B7A26BBBBFE6}"/>
              </a:ext>
            </a:extLst>
          </p:cNvPr>
          <p:cNvSpPr>
            <a:spLocks noGrp="1"/>
          </p:cNvSpPr>
          <p:nvPr>
            <p:ph idx="34" hasCustomPrompt="1"/>
          </p:nvPr>
        </p:nvSpPr>
        <p:spPr>
          <a:xfrm>
            <a:off x="748004" y="1913900"/>
            <a:ext cx="5347996" cy="1495300"/>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 </a:t>
            </a:r>
            <a:r>
              <a:rPr lang="es-ES" dirty="0" err="1"/>
              <a:t>aliqua</a:t>
            </a:r>
            <a:endParaRPr lang="es-ES" dirty="0"/>
          </a:p>
        </p:txBody>
      </p:sp>
    </p:spTree>
    <p:extLst>
      <p:ext uri="{BB962C8B-B14F-4D97-AF65-F5344CB8AC3E}">
        <p14:creationId xmlns:p14="http://schemas.microsoft.com/office/powerpoint/2010/main" val="195794205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puntos clave (3)">
    <p:bg>
      <p:bgPr>
        <a:solidFill>
          <a:schemeClr val="bg1"/>
        </a:soli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B7064C20-6E22-8245-9C8C-43EB5EE72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9666" y="159559"/>
            <a:ext cx="1354518" cy="369332"/>
          </a:xfrm>
          <a:prstGeom prst="rect">
            <a:avLst/>
          </a:prstGeom>
        </p:spPr>
      </p:pic>
      <p:sp>
        <p:nvSpPr>
          <p:cNvPr id="8" name="Rectángulo 7">
            <a:extLst>
              <a:ext uri="{FF2B5EF4-FFF2-40B4-BE49-F238E27FC236}">
                <a16:creationId xmlns:a16="http://schemas.microsoft.com/office/drawing/2014/main" id="{4E8F0C58-896C-1D46-BA4C-DF3C5C09A485}"/>
              </a:ext>
            </a:extLst>
          </p:cNvPr>
          <p:cNvSpPr/>
          <p:nvPr userDrawn="1"/>
        </p:nvSpPr>
        <p:spPr>
          <a:xfrm>
            <a:off x="0" y="732263"/>
            <a:ext cx="12213265" cy="18000"/>
          </a:xfrm>
          <a:prstGeom prst="rect">
            <a:avLst/>
          </a:prstGeom>
          <a:gradFill>
            <a:gsLst>
              <a:gs pos="0">
                <a:srgbClr val="58F0FF"/>
              </a:gs>
              <a:gs pos="100000">
                <a:srgbClr val="003D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Marcador de contenido 2">
            <a:extLst>
              <a:ext uri="{FF2B5EF4-FFF2-40B4-BE49-F238E27FC236}">
                <a16:creationId xmlns:a16="http://schemas.microsoft.com/office/drawing/2014/main" id="{B06C866C-D0D0-DE49-AB31-7A1DB073B579}"/>
              </a:ext>
            </a:extLst>
          </p:cNvPr>
          <p:cNvSpPr>
            <a:spLocks noGrp="1"/>
          </p:cNvSpPr>
          <p:nvPr>
            <p:ph idx="15" hasCustomPrompt="1"/>
          </p:nvPr>
        </p:nvSpPr>
        <p:spPr>
          <a:xfrm>
            <a:off x="494676" y="0"/>
            <a:ext cx="5441429" cy="747637"/>
          </a:xfrm>
        </p:spPr>
        <p:txBody>
          <a:bodyPr anchor="ctr">
            <a:normAutofit/>
          </a:bodyPr>
          <a:lstStyle>
            <a:lvl1pPr marL="0" indent="0">
              <a:buNone/>
              <a:defRPr sz="1200" b="0" i="0">
                <a:solidFill>
                  <a:srgbClr val="76768B"/>
                </a:solidFill>
                <a:latin typeface="Titillium Web" pitchFamily="2" charset="77"/>
              </a:defRPr>
            </a:lvl1pPr>
          </a:lstStyle>
          <a:p>
            <a:pPr lvl="0"/>
            <a:r>
              <a:rPr lang="es-ES" dirty="0"/>
              <a:t>01 Nombre de la sección | 1 Nombre de la subsección</a:t>
            </a:r>
          </a:p>
        </p:txBody>
      </p:sp>
      <p:sp>
        <p:nvSpPr>
          <p:cNvPr id="10" name="Marcador de contenido 2">
            <a:extLst>
              <a:ext uri="{FF2B5EF4-FFF2-40B4-BE49-F238E27FC236}">
                <a16:creationId xmlns:a16="http://schemas.microsoft.com/office/drawing/2014/main" id="{E89687B6-14BF-8541-AB6B-EDB7FD362911}"/>
              </a:ext>
            </a:extLst>
          </p:cNvPr>
          <p:cNvSpPr>
            <a:spLocks noGrp="1"/>
          </p:cNvSpPr>
          <p:nvPr>
            <p:ph idx="26" hasCustomPrompt="1"/>
          </p:nvPr>
        </p:nvSpPr>
        <p:spPr>
          <a:xfrm>
            <a:off x="748004" y="1234900"/>
            <a:ext cx="3416909" cy="1055710"/>
          </a:xfrm>
        </p:spPr>
        <p:txBody>
          <a:bodyPr>
            <a:noAutofit/>
          </a:bodyPr>
          <a:lstStyle>
            <a:lvl1pPr marL="0" indent="0">
              <a:buNone/>
              <a:defRPr sz="3200" b="0" i="0">
                <a:latin typeface="Titillium Web" pitchFamily="2" charset="77"/>
              </a:defRPr>
            </a:lvl1pPr>
          </a:lstStyle>
          <a:p>
            <a:pPr lvl="0"/>
            <a:r>
              <a:rPr lang="es-ES" dirty="0"/>
              <a:t>Titular principal</a:t>
            </a:r>
          </a:p>
        </p:txBody>
      </p:sp>
      <p:sp>
        <p:nvSpPr>
          <p:cNvPr id="15" name="Marcador de contenido 2">
            <a:extLst>
              <a:ext uri="{FF2B5EF4-FFF2-40B4-BE49-F238E27FC236}">
                <a16:creationId xmlns:a16="http://schemas.microsoft.com/office/drawing/2014/main" id="{3E96E343-CB17-D84E-A613-B7A26BBBBFE6}"/>
              </a:ext>
            </a:extLst>
          </p:cNvPr>
          <p:cNvSpPr>
            <a:spLocks noGrp="1"/>
          </p:cNvSpPr>
          <p:nvPr>
            <p:ph idx="34" hasCustomPrompt="1"/>
          </p:nvPr>
        </p:nvSpPr>
        <p:spPr>
          <a:xfrm>
            <a:off x="748004" y="2062004"/>
            <a:ext cx="3416909" cy="1495300"/>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 </a:t>
            </a:r>
            <a:r>
              <a:rPr lang="es-ES" dirty="0" err="1"/>
              <a:t>aliqua</a:t>
            </a:r>
            <a:endParaRPr lang="es-ES" dirty="0"/>
          </a:p>
        </p:txBody>
      </p:sp>
      <p:sp>
        <p:nvSpPr>
          <p:cNvPr id="25" name="Rectángulo 24">
            <a:extLst>
              <a:ext uri="{FF2B5EF4-FFF2-40B4-BE49-F238E27FC236}">
                <a16:creationId xmlns:a16="http://schemas.microsoft.com/office/drawing/2014/main" id="{D4DFAE9C-7132-5C49-9D85-07C6886A5BE0}"/>
              </a:ext>
            </a:extLst>
          </p:cNvPr>
          <p:cNvSpPr/>
          <p:nvPr userDrawn="1"/>
        </p:nvSpPr>
        <p:spPr>
          <a:xfrm>
            <a:off x="4543918" y="2310332"/>
            <a:ext cx="3420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25">
            <a:extLst>
              <a:ext uri="{FF2B5EF4-FFF2-40B4-BE49-F238E27FC236}">
                <a16:creationId xmlns:a16="http://schemas.microsoft.com/office/drawing/2014/main" id="{71B27625-B32E-DB4E-8B45-6F144C7B3EE1}"/>
              </a:ext>
            </a:extLst>
          </p:cNvPr>
          <p:cNvSpPr/>
          <p:nvPr userDrawn="1"/>
        </p:nvSpPr>
        <p:spPr>
          <a:xfrm>
            <a:off x="8342920" y="2310332"/>
            <a:ext cx="3420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Marcador de contenido 2">
            <a:extLst>
              <a:ext uri="{FF2B5EF4-FFF2-40B4-BE49-F238E27FC236}">
                <a16:creationId xmlns:a16="http://schemas.microsoft.com/office/drawing/2014/main" id="{3E42BF40-4A8F-D04F-92DB-B422C1E347FB}"/>
              </a:ext>
            </a:extLst>
          </p:cNvPr>
          <p:cNvSpPr>
            <a:spLocks noGrp="1"/>
          </p:cNvSpPr>
          <p:nvPr>
            <p:ph idx="35" hasCustomPrompt="1"/>
          </p:nvPr>
        </p:nvSpPr>
        <p:spPr>
          <a:xfrm>
            <a:off x="4548108" y="2775147"/>
            <a:ext cx="3422213" cy="3690307"/>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 </a:t>
            </a:r>
            <a:r>
              <a:rPr lang="es-ES" dirty="0" err="1"/>
              <a:t>aliqua</a:t>
            </a:r>
            <a:endParaRPr lang="es-ES" dirty="0"/>
          </a:p>
        </p:txBody>
      </p:sp>
      <p:sp>
        <p:nvSpPr>
          <p:cNvPr id="28" name="Marcador de contenido 2">
            <a:extLst>
              <a:ext uri="{FF2B5EF4-FFF2-40B4-BE49-F238E27FC236}">
                <a16:creationId xmlns:a16="http://schemas.microsoft.com/office/drawing/2014/main" id="{AF56E132-AB39-AF46-A0A9-BC468CEE6EEA}"/>
              </a:ext>
            </a:extLst>
          </p:cNvPr>
          <p:cNvSpPr>
            <a:spLocks noGrp="1"/>
          </p:cNvSpPr>
          <p:nvPr>
            <p:ph idx="36" hasCustomPrompt="1"/>
          </p:nvPr>
        </p:nvSpPr>
        <p:spPr>
          <a:xfrm>
            <a:off x="4544885" y="2444774"/>
            <a:ext cx="3422214" cy="323476"/>
          </a:xfrm>
        </p:spPr>
        <p:txBody>
          <a:bodyPr>
            <a:noAutofit/>
          </a:bodyPr>
          <a:lstStyle>
            <a:lvl1pPr marL="0" indent="0">
              <a:buNone/>
              <a:defRPr sz="1600" b="0" i="0">
                <a:solidFill>
                  <a:srgbClr val="0033CC"/>
                </a:solidFill>
                <a:latin typeface="Titillium Web" pitchFamily="2" charset="77"/>
              </a:defRPr>
            </a:lvl1pPr>
          </a:lstStyle>
          <a:p>
            <a:pPr lvl="0"/>
            <a:r>
              <a:rPr lang="es-ES" dirty="0"/>
              <a:t>Titular de punto clave</a:t>
            </a:r>
          </a:p>
        </p:txBody>
      </p:sp>
      <p:sp>
        <p:nvSpPr>
          <p:cNvPr id="29" name="Marcador de contenido 2">
            <a:extLst>
              <a:ext uri="{FF2B5EF4-FFF2-40B4-BE49-F238E27FC236}">
                <a16:creationId xmlns:a16="http://schemas.microsoft.com/office/drawing/2014/main" id="{C91079CC-6885-E246-A924-844C7A53C041}"/>
              </a:ext>
            </a:extLst>
          </p:cNvPr>
          <p:cNvSpPr>
            <a:spLocks noGrp="1"/>
          </p:cNvSpPr>
          <p:nvPr>
            <p:ph idx="37" hasCustomPrompt="1"/>
          </p:nvPr>
        </p:nvSpPr>
        <p:spPr>
          <a:xfrm>
            <a:off x="8348212" y="2775147"/>
            <a:ext cx="3422213" cy="3690307"/>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 </a:t>
            </a:r>
            <a:r>
              <a:rPr lang="es-ES" dirty="0" err="1"/>
              <a:t>aliqua</a:t>
            </a:r>
            <a:endParaRPr lang="es-ES" dirty="0"/>
          </a:p>
        </p:txBody>
      </p:sp>
      <p:sp>
        <p:nvSpPr>
          <p:cNvPr id="30" name="Marcador de contenido 2">
            <a:extLst>
              <a:ext uri="{FF2B5EF4-FFF2-40B4-BE49-F238E27FC236}">
                <a16:creationId xmlns:a16="http://schemas.microsoft.com/office/drawing/2014/main" id="{8833F2FC-8A62-9C40-B26A-CC5A34C933A2}"/>
              </a:ext>
            </a:extLst>
          </p:cNvPr>
          <p:cNvSpPr>
            <a:spLocks noGrp="1"/>
          </p:cNvSpPr>
          <p:nvPr>
            <p:ph idx="38" hasCustomPrompt="1"/>
          </p:nvPr>
        </p:nvSpPr>
        <p:spPr>
          <a:xfrm>
            <a:off x="8344989" y="2444774"/>
            <a:ext cx="3422214" cy="323476"/>
          </a:xfrm>
        </p:spPr>
        <p:txBody>
          <a:bodyPr>
            <a:noAutofit/>
          </a:bodyPr>
          <a:lstStyle>
            <a:lvl1pPr marL="0" indent="0">
              <a:buNone/>
              <a:defRPr sz="1600" b="0" i="0">
                <a:solidFill>
                  <a:srgbClr val="0033CC"/>
                </a:solidFill>
                <a:latin typeface="Titillium Web" pitchFamily="2" charset="77"/>
              </a:defRPr>
            </a:lvl1pPr>
          </a:lstStyle>
          <a:p>
            <a:pPr lvl="0"/>
            <a:r>
              <a:rPr lang="es-ES" dirty="0"/>
              <a:t>Titular de punto clave</a:t>
            </a:r>
          </a:p>
        </p:txBody>
      </p:sp>
    </p:spTree>
    <p:extLst>
      <p:ext uri="{BB962C8B-B14F-4D97-AF65-F5344CB8AC3E}">
        <p14:creationId xmlns:p14="http://schemas.microsoft.com/office/powerpoint/2010/main" val="2029431680"/>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conos">
    <p:bg>
      <p:bgPr>
        <a:solidFill>
          <a:srgbClr val="FFFFFF"/>
        </a:soli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B7064C20-6E22-8245-9C8C-43EB5EE72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9666" y="159559"/>
            <a:ext cx="1354518" cy="369332"/>
          </a:xfrm>
          <a:prstGeom prst="rect">
            <a:avLst/>
          </a:prstGeom>
        </p:spPr>
      </p:pic>
      <p:sp>
        <p:nvSpPr>
          <p:cNvPr id="8" name="Rectángulo 7">
            <a:extLst>
              <a:ext uri="{FF2B5EF4-FFF2-40B4-BE49-F238E27FC236}">
                <a16:creationId xmlns:a16="http://schemas.microsoft.com/office/drawing/2014/main" id="{4E8F0C58-896C-1D46-BA4C-DF3C5C09A485}"/>
              </a:ext>
            </a:extLst>
          </p:cNvPr>
          <p:cNvSpPr/>
          <p:nvPr userDrawn="1"/>
        </p:nvSpPr>
        <p:spPr>
          <a:xfrm>
            <a:off x="0" y="732263"/>
            <a:ext cx="12213265" cy="18000"/>
          </a:xfrm>
          <a:prstGeom prst="rect">
            <a:avLst/>
          </a:prstGeom>
          <a:gradFill>
            <a:gsLst>
              <a:gs pos="0">
                <a:srgbClr val="58F0FF"/>
              </a:gs>
              <a:gs pos="100000">
                <a:srgbClr val="003D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Marcador de contenido 2">
            <a:extLst>
              <a:ext uri="{FF2B5EF4-FFF2-40B4-BE49-F238E27FC236}">
                <a16:creationId xmlns:a16="http://schemas.microsoft.com/office/drawing/2014/main" id="{B06C866C-D0D0-DE49-AB31-7A1DB073B579}"/>
              </a:ext>
            </a:extLst>
          </p:cNvPr>
          <p:cNvSpPr>
            <a:spLocks noGrp="1"/>
          </p:cNvSpPr>
          <p:nvPr>
            <p:ph idx="15" hasCustomPrompt="1"/>
          </p:nvPr>
        </p:nvSpPr>
        <p:spPr>
          <a:xfrm>
            <a:off x="494676" y="0"/>
            <a:ext cx="5441429" cy="747637"/>
          </a:xfrm>
        </p:spPr>
        <p:txBody>
          <a:bodyPr anchor="ctr">
            <a:normAutofit/>
          </a:bodyPr>
          <a:lstStyle>
            <a:lvl1pPr marL="0" indent="0">
              <a:buNone/>
              <a:defRPr sz="1200" b="0" i="0">
                <a:solidFill>
                  <a:srgbClr val="76768B"/>
                </a:solidFill>
                <a:latin typeface="Titillium Web" pitchFamily="2" charset="77"/>
              </a:defRPr>
            </a:lvl1pPr>
          </a:lstStyle>
          <a:p>
            <a:pPr lvl="0"/>
            <a:r>
              <a:rPr lang="es-ES" dirty="0"/>
              <a:t>01 Nombre de la sección | 1 Nombre de la subsección</a:t>
            </a:r>
          </a:p>
        </p:txBody>
      </p:sp>
      <p:sp>
        <p:nvSpPr>
          <p:cNvPr id="10" name="Marcador de contenido 2">
            <a:extLst>
              <a:ext uri="{FF2B5EF4-FFF2-40B4-BE49-F238E27FC236}">
                <a16:creationId xmlns:a16="http://schemas.microsoft.com/office/drawing/2014/main" id="{E89687B6-14BF-8541-AB6B-EDB7FD362911}"/>
              </a:ext>
            </a:extLst>
          </p:cNvPr>
          <p:cNvSpPr>
            <a:spLocks noGrp="1"/>
          </p:cNvSpPr>
          <p:nvPr>
            <p:ph idx="26" hasCustomPrompt="1"/>
          </p:nvPr>
        </p:nvSpPr>
        <p:spPr>
          <a:xfrm>
            <a:off x="748004" y="1234900"/>
            <a:ext cx="5347996" cy="551559"/>
          </a:xfrm>
        </p:spPr>
        <p:txBody>
          <a:bodyPr>
            <a:noAutofit/>
          </a:bodyPr>
          <a:lstStyle>
            <a:lvl1pPr marL="0" indent="0">
              <a:buNone/>
              <a:defRPr sz="3200" b="0" i="0">
                <a:latin typeface="Titillium Web" pitchFamily="2" charset="77"/>
              </a:defRPr>
            </a:lvl1pPr>
          </a:lstStyle>
          <a:p>
            <a:pPr lvl="0"/>
            <a:r>
              <a:rPr lang="es-ES" dirty="0"/>
              <a:t>Titular principal</a:t>
            </a:r>
          </a:p>
        </p:txBody>
      </p:sp>
      <p:sp>
        <p:nvSpPr>
          <p:cNvPr id="23" name="Marcador de contenido 2">
            <a:extLst>
              <a:ext uri="{FF2B5EF4-FFF2-40B4-BE49-F238E27FC236}">
                <a16:creationId xmlns:a16="http://schemas.microsoft.com/office/drawing/2014/main" id="{70199BD2-28BB-A24F-9247-1AC5CED6D62B}"/>
              </a:ext>
            </a:extLst>
          </p:cNvPr>
          <p:cNvSpPr>
            <a:spLocks noGrp="1"/>
          </p:cNvSpPr>
          <p:nvPr>
            <p:ph idx="32" hasCustomPrompt="1"/>
          </p:nvPr>
        </p:nvSpPr>
        <p:spPr>
          <a:xfrm>
            <a:off x="8570472" y="2722346"/>
            <a:ext cx="3079221" cy="1172755"/>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a:t>Lorem ipsum dolor sit amet, consecteur adipiscing elit, sed do eiusmod tempor incididunt ut labore</a:t>
            </a:r>
          </a:p>
        </p:txBody>
      </p:sp>
      <p:sp>
        <p:nvSpPr>
          <p:cNvPr id="29" name="Marcador de contenido 2">
            <a:extLst>
              <a:ext uri="{FF2B5EF4-FFF2-40B4-BE49-F238E27FC236}">
                <a16:creationId xmlns:a16="http://schemas.microsoft.com/office/drawing/2014/main" id="{97DB10EB-089B-3C43-871B-3FEB67CF0B55}"/>
              </a:ext>
            </a:extLst>
          </p:cNvPr>
          <p:cNvSpPr>
            <a:spLocks noGrp="1"/>
          </p:cNvSpPr>
          <p:nvPr>
            <p:ph idx="33" hasCustomPrompt="1"/>
          </p:nvPr>
        </p:nvSpPr>
        <p:spPr>
          <a:xfrm>
            <a:off x="4770368" y="2722346"/>
            <a:ext cx="3079221" cy="1172755"/>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a:t>Lorem ipsum dolor sit amet, consecteur adipiscing elit, sed do eiusmod tempor incididunt ut labore</a:t>
            </a:r>
          </a:p>
        </p:txBody>
      </p:sp>
      <p:sp>
        <p:nvSpPr>
          <p:cNvPr id="32" name="Marcador de contenido 2">
            <a:extLst>
              <a:ext uri="{FF2B5EF4-FFF2-40B4-BE49-F238E27FC236}">
                <a16:creationId xmlns:a16="http://schemas.microsoft.com/office/drawing/2014/main" id="{F2760A0E-4857-2E4C-A58F-FFDF66332BF4}"/>
              </a:ext>
            </a:extLst>
          </p:cNvPr>
          <p:cNvSpPr>
            <a:spLocks noGrp="1"/>
          </p:cNvSpPr>
          <p:nvPr>
            <p:ph idx="34" hasCustomPrompt="1"/>
          </p:nvPr>
        </p:nvSpPr>
        <p:spPr>
          <a:xfrm>
            <a:off x="970264" y="2722346"/>
            <a:ext cx="3079221" cy="1172755"/>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a:t>Lorem ipsum dolor sit amet, consecteur adipiscing elit, sed do eiusmod tempor incididunt ut labore</a:t>
            </a:r>
          </a:p>
        </p:txBody>
      </p:sp>
      <p:sp>
        <p:nvSpPr>
          <p:cNvPr id="37" name="Marcador de contenido 2">
            <a:extLst>
              <a:ext uri="{FF2B5EF4-FFF2-40B4-BE49-F238E27FC236}">
                <a16:creationId xmlns:a16="http://schemas.microsoft.com/office/drawing/2014/main" id="{049AC78D-9981-9F45-8B41-ECFD8CE40D20}"/>
              </a:ext>
            </a:extLst>
          </p:cNvPr>
          <p:cNvSpPr>
            <a:spLocks noGrp="1"/>
          </p:cNvSpPr>
          <p:nvPr>
            <p:ph idx="35" hasCustomPrompt="1"/>
          </p:nvPr>
        </p:nvSpPr>
        <p:spPr>
          <a:xfrm>
            <a:off x="8570472" y="5061785"/>
            <a:ext cx="3079221" cy="1172755"/>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a:t>Lorem ipsum dolor sit amet, consecteur adipiscing elit, sed do eiusmod tempor incididunt ut labore</a:t>
            </a:r>
          </a:p>
        </p:txBody>
      </p:sp>
      <p:sp>
        <p:nvSpPr>
          <p:cNvPr id="39" name="Marcador de contenido 2">
            <a:extLst>
              <a:ext uri="{FF2B5EF4-FFF2-40B4-BE49-F238E27FC236}">
                <a16:creationId xmlns:a16="http://schemas.microsoft.com/office/drawing/2014/main" id="{1BD2FAC8-4269-214E-ADF2-7E3B1EFED518}"/>
              </a:ext>
            </a:extLst>
          </p:cNvPr>
          <p:cNvSpPr>
            <a:spLocks noGrp="1"/>
          </p:cNvSpPr>
          <p:nvPr>
            <p:ph idx="36" hasCustomPrompt="1"/>
          </p:nvPr>
        </p:nvSpPr>
        <p:spPr>
          <a:xfrm>
            <a:off x="4770368" y="5061785"/>
            <a:ext cx="3079221" cy="1172755"/>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a:t>Lorem ipsum dolor sit amet, consecteur adipiscing elit, sed do eiusmod tempor incididunt ut labore</a:t>
            </a:r>
          </a:p>
        </p:txBody>
      </p:sp>
      <p:sp>
        <p:nvSpPr>
          <p:cNvPr id="41" name="Marcador de contenido 2">
            <a:extLst>
              <a:ext uri="{FF2B5EF4-FFF2-40B4-BE49-F238E27FC236}">
                <a16:creationId xmlns:a16="http://schemas.microsoft.com/office/drawing/2014/main" id="{7A50FD04-7425-9647-BF3D-B4EBDC02D493}"/>
              </a:ext>
            </a:extLst>
          </p:cNvPr>
          <p:cNvSpPr>
            <a:spLocks noGrp="1"/>
          </p:cNvSpPr>
          <p:nvPr>
            <p:ph idx="37" hasCustomPrompt="1"/>
          </p:nvPr>
        </p:nvSpPr>
        <p:spPr>
          <a:xfrm>
            <a:off x="970264" y="5061785"/>
            <a:ext cx="3079221" cy="1172755"/>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a:t>Lorem ipsum dolor sit amet, consecteur adipiscing elit, sed do eiusmod tempor incididunt ut labore</a:t>
            </a:r>
          </a:p>
        </p:txBody>
      </p:sp>
    </p:spTree>
    <p:extLst>
      <p:ext uri="{BB962C8B-B14F-4D97-AF65-F5344CB8AC3E}">
        <p14:creationId xmlns:p14="http://schemas.microsoft.com/office/powerpoint/2010/main" val="1902801700"/>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cono + texto destacado">
    <p:bg>
      <p:bgPr>
        <a:solidFill>
          <a:srgbClr val="FFFFFF"/>
        </a:soli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B7064C20-6E22-8245-9C8C-43EB5EE72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9666" y="159559"/>
            <a:ext cx="1354518" cy="369332"/>
          </a:xfrm>
          <a:prstGeom prst="rect">
            <a:avLst/>
          </a:prstGeom>
        </p:spPr>
      </p:pic>
      <p:sp>
        <p:nvSpPr>
          <p:cNvPr id="8" name="Rectángulo 7">
            <a:extLst>
              <a:ext uri="{FF2B5EF4-FFF2-40B4-BE49-F238E27FC236}">
                <a16:creationId xmlns:a16="http://schemas.microsoft.com/office/drawing/2014/main" id="{4E8F0C58-896C-1D46-BA4C-DF3C5C09A485}"/>
              </a:ext>
            </a:extLst>
          </p:cNvPr>
          <p:cNvSpPr/>
          <p:nvPr userDrawn="1"/>
        </p:nvSpPr>
        <p:spPr>
          <a:xfrm>
            <a:off x="0" y="732263"/>
            <a:ext cx="12213265" cy="18000"/>
          </a:xfrm>
          <a:prstGeom prst="rect">
            <a:avLst/>
          </a:prstGeom>
          <a:gradFill>
            <a:gsLst>
              <a:gs pos="0">
                <a:srgbClr val="58F0FF"/>
              </a:gs>
              <a:gs pos="100000">
                <a:srgbClr val="003D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Marcador de contenido 2">
            <a:extLst>
              <a:ext uri="{FF2B5EF4-FFF2-40B4-BE49-F238E27FC236}">
                <a16:creationId xmlns:a16="http://schemas.microsoft.com/office/drawing/2014/main" id="{B06C866C-D0D0-DE49-AB31-7A1DB073B579}"/>
              </a:ext>
            </a:extLst>
          </p:cNvPr>
          <p:cNvSpPr>
            <a:spLocks noGrp="1"/>
          </p:cNvSpPr>
          <p:nvPr>
            <p:ph idx="15" hasCustomPrompt="1"/>
          </p:nvPr>
        </p:nvSpPr>
        <p:spPr>
          <a:xfrm>
            <a:off x="494676" y="0"/>
            <a:ext cx="5441429" cy="747637"/>
          </a:xfrm>
        </p:spPr>
        <p:txBody>
          <a:bodyPr anchor="ctr">
            <a:normAutofit/>
          </a:bodyPr>
          <a:lstStyle>
            <a:lvl1pPr marL="0" indent="0">
              <a:buNone/>
              <a:defRPr sz="1200" b="0" i="0">
                <a:solidFill>
                  <a:srgbClr val="76768B"/>
                </a:solidFill>
                <a:latin typeface="Titillium Web" pitchFamily="2" charset="77"/>
              </a:defRPr>
            </a:lvl1pPr>
          </a:lstStyle>
          <a:p>
            <a:pPr lvl="0"/>
            <a:r>
              <a:rPr lang="es-ES" dirty="0"/>
              <a:t>01 Nombre de la sección | 1 Nombre de la subsección</a:t>
            </a:r>
          </a:p>
        </p:txBody>
      </p:sp>
      <p:sp>
        <p:nvSpPr>
          <p:cNvPr id="13" name="Marcador de contenido 2">
            <a:extLst>
              <a:ext uri="{FF2B5EF4-FFF2-40B4-BE49-F238E27FC236}">
                <a16:creationId xmlns:a16="http://schemas.microsoft.com/office/drawing/2014/main" id="{4ABECD4A-FFF4-5549-83D0-24181B56CA88}"/>
              </a:ext>
            </a:extLst>
          </p:cNvPr>
          <p:cNvSpPr>
            <a:spLocks noGrp="1"/>
          </p:cNvSpPr>
          <p:nvPr>
            <p:ph idx="26" hasCustomPrompt="1"/>
          </p:nvPr>
        </p:nvSpPr>
        <p:spPr>
          <a:xfrm>
            <a:off x="2117368" y="2804206"/>
            <a:ext cx="7957261" cy="2908034"/>
          </a:xfrm>
        </p:spPr>
        <p:txBody>
          <a:bodyPr>
            <a:noAutofit/>
          </a:bodyPr>
          <a:lstStyle>
            <a:lvl1pPr marL="0" indent="0" algn="ctr">
              <a:lnSpc>
                <a:spcPct val="100000"/>
              </a:lnSpc>
              <a:buNone/>
              <a:defRPr sz="4000" b="0" i="0">
                <a:solidFill>
                  <a:srgbClr val="05054E"/>
                </a:solidFill>
                <a:latin typeface="Titillium Web" pitchFamily="2" charset="77"/>
              </a:defRPr>
            </a:lvl1pPr>
          </a:lstStyle>
          <a:p>
            <a:pPr lvl="0"/>
            <a:r>
              <a:rPr lang="es-ES" dirty="0"/>
              <a:t>Texto destacado y breve de un máximo de 5 líneas que irá centrado y que puede ir acompañado de un icono para así conseguir una mayor potencia visual.</a:t>
            </a:r>
          </a:p>
        </p:txBody>
      </p:sp>
    </p:spTree>
    <p:extLst>
      <p:ext uri="{BB962C8B-B14F-4D97-AF65-F5344CB8AC3E}">
        <p14:creationId xmlns:p14="http://schemas.microsoft.com/office/powerpoint/2010/main" val="3152970513"/>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icono + texto destacado">
    <p:bg>
      <p:bgPr>
        <a:solidFill>
          <a:srgbClr val="FFFFFF"/>
        </a:soli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B7064C20-6E22-8245-9C8C-43EB5EE72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9666" y="159559"/>
            <a:ext cx="1354518" cy="369332"/>
          </a:xfrm>
          <a:prstGeom prst="rect">
            <a:avLst/>
          </a:prstGeom>
        </p:spPr>
      </p:pic>
      <p:sp>
        <p:nvSpPr>
          <p:cNvPr id="8" name="Rectángulo 7">
            <a:extLst>
              <a:ext uri="{FF2B5EF4-FFF2-40B4-BE49-F238E27FC236}">
                <a16:creationId xmlns:a16="http://schemas.microsoft.com/office/drawing/2014/main" id="{4E8F0C58-896C-1D46-BA4C-DF3C5C09A485}"/>
              </a:ext>
            </a:extLst>
          </p:cNvPr>
          <p:cNvSpPr/>
          <p:nvPr userDrawn="1"/>
        </p:nvSpPr>
        <p:spPr>
          <a:xfrm>
            <a:off x="0" y="732263"/>
            <a:ext cx="12213265" cy="18000"/>
          </a:xfrm>
          <a:prstGeom prst="rect">
            <a:avLst/>
          </a:prstGeom>
          <a:gradFill>
            <a:gsLst>
              <a:gs pos="0">
                <a:srgbClr val="58F0FF"/>
              </a:gs>
              <a:gs pos="100000">
                <a:srgbClr val="003D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Marcador de contenido 2">
            <a:extLst>
              <a:ext uri="{FF2B5EF4-FFF2-40B4-BE49-F238E27FC236}">
                <a16:creationId xmlns:a16="http://schemas.microsoft.com/office/drawing/2014/main" id="{B06C866C-D0D0-DE49-AB31-7A1DB073B579}"/>
              </a:ext>
            </a:extLst>
          </p:cNvPr>
          <p:cNvSpPr>
            <a:spLocks noGrp="1"/>
          </p:cNvSpPr>
          <p:nvPr>
            <p:ph idx="15" hasCustomPrompt="1"/>
          </p:nvPr>
        </p:nvSpPr>
        <p:spPr>
          <a:xfrm>
            <a:off x="494676" y="0"/>
            <a:ext cx="5441429" cy="747637"/>
          </a:xfrm>
        </p:spPr>
        <p:txBody>
          <a:bodyPr anchor="ctr">
            <a:normAutofit/>
          </a:bodyPr>
          <a:lstStyle>
            <a:lvl1pPr marL="0" indent="0">
              <a:buNone/>
              <a:defRPr sz="1200" b="0" i="0">
                <a:solidFill>
                  <a:srgbClr val="76768B"/>
                </a:solidFill>
                <a:latin typeface="Titillium Web" pitchFamily="2" charset="77"/>
              </a:defRPr>
            </a:lvl1pPr>
          </a:lstStyle>
          <a:p>
            <a:pPr lvl="0"/>
            <a:r>
              <a:rPr lang="es-ES" dirty="0"/>
              <a:t>01 Nombre de la sección | 1 Nombre de la subsección</a:t>
            </a:r>
          </a:p>
        </p:txBody>
      </p:sp>
      <p:sp>
        <p:nvSpPr>
          <p:cNvPr id="6" name="Marcador de contenido 2">
            <a:extLst>
              <a:ext uri="{FF2B5EF4-FFF2-40B4-BE49-F238E27FC236}">
                <a16:creationId xmlns:a16="http://schemas.microsoft.com/office/drawing/2014/main" id="{D734D66D-9479-2247-B4FF-B2F226BFE8EE}"/>
              </a:ext>
            </a:extLst>
          </p:cNvPr>
          <p:cNvSpPr>
            <a:spLocks noGrp="1"/>
          </p:cNvSpPr>
          <p:nvPr>
            <p:ph idx="26" hasCustomPrompt="1"/>
          </p:nvPr>
        </p:nvSpPr>
        <p:spPr>
          <a:xfrm>
            <a:off x="761451" y="3967900"/>
            <a:ext cx="3079221" cy="958043"/>
          </a:xfrm>
        </p:spPr>
        <p:txBody>
          <a:bodyPr anchor="b">
            <a:noAutofit/>
          </a:bodyPr>
          <a:lstStyle>
            <a:lvl1pPr marL="0" indent="0">
              <a:buNone/>
              <a:defRPr sz="4800" b="0" i="0">
                <a:solidFill>
                  <a:srgbClr val="0033CC"/>
                </a:solidFill>
                <a:latin typeface="Titillium Web Light" pitchFamily="2" charset="77"/>
              </a:defRPr>
            </a:lvl1pPr>
          </a:lstStyle>
          <a:p>
            <a:pPr lvl="0"/>
            <a:r>
              <a:rPr lang="es-ES" dirty="0"/>
              <a:t>Número</a:t>
            </a:r>
          </a:p>
        </p:txBody>
      </p:sp>
      <p:sp>
        <p:nvSpPr>
          <p:cNvPr id="9" name="Marcador de contenido 2">
            <a:extLst>
              <a:ext uri="{FF2B5EF4-FFF2-40B4-BE49-F238E27FC236}">
                <a16:creationId xmlns:a16="http://schemas.microsoft.com/office/drawing/2014/main" id="{E1F0AC15-873F-1B42-B6A8-8E9EC80D3F09}"/>
              </a:ext>
            </a:extLst>
          </p:cNvPr>
          <p:cNvSpPr>
            <a:spLocks noGrp="1"/>
          </p:cNvSpPr>
          <p:nvPr>
            <p:ph idx="34" hasCustomPrompt="1"/>
          </p:nvPr>
        </p:nvSpPr>
        <p:spPr>
          <a:xfrm>
            <a:off x="761451" y="4952982"/>
            <a:ext cx="3079221" cy="1172755"/>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a:t>Lorem ipsum dolor sit amet, consecteur adipiscing elit, sed do eiusmod tempor incididunt ut labore</a:t>
            </a:r>
          </a:p>
        </p:txBody>
      </p:sp>
      <p:sp>
        <p:nvSpPr>
          <p:cNvPr id="10" name="Marcador de contenido 2">
            <a:extLst>
              <a:ext uri="{FF2B5EF4-FFF2-40B4-BE49-F238E27FC236}">
                <a16:creationId xmlns:a16="http://schemas.microsoft.com/office/drawing/2014/main" id="{250E4F4A-C1DA-784D-8E90-00541047E40C}"/>
              </a:ext>
            </a:extLst>
          </p:cNvPr>
          <p:cNvSpPr>
            <a:spLocks noGrp="1"/>
          </p:cNvSpPr>
          <p:nvPr>
            <p:ph idx="35" hasCustomPrompt="1"/>
          </p:nvPr>
        </p:nvSpPr>
        <p:spPr>
          <a:xfrm>
            <a:off x="4556389" y="3967900"/>
            <a:ext cx="3079221" cy="958043"/>
          </a:xfrm>
        </p:spPr>
        <p:txBody>
          <a:bodyPr anchor="b">
            <a:noAutofit/>
          </a:bodyPr>
          <a:lstStyle>
            <a:lvl1pPr marL="0" indent="0">
              <a:buNone/>
              <a:defRPr sz="4800" b="0" i="0">
                <a:solidFill>
                  <a:srgbClr val="0033CC"/>
                </a:solidFill>
                <a:latin typeface="Titillium Web Light" pitchFamily="2" charset="77"/>
              </a:defRPr>
            </a:lvl1pPr>
          </a:lstStyle>
          <a:p>
            <a:pPr lvl="0"/>
            <a:r>
              <a:rPr lang="es-ES" dirty="0"/>
              <a:t>Número</a:t>
            </a:r>
          </a:p>
        </p:txBody>
      </p:sp>
      <p:sp>
        <p:nvSpPr>
          <p:cNvPr id="11" name="Marcador de contenido 2">
            <a:extLst>
              <a:ext uri="{FF2B5EF4-FFF2-40B4-BE49-F238E27FC236}">
                <a16:creationId xmlns:a16="http://schemas.microsoft.com/office/drawing/2014/main" id="{5F88C32C-47D2-2A44-ADC1-A9EAA026C084}"/>
              </a:ext>
            </a:extLst>
          </p:cNvPr>
          <p:cNvSpPr>
            <a:spLocks noGrp="1"/>
          </p:cNvSpPr>
          <p:nvPr>
            <p:ph idx="36" hasCustomPrompt="1"/>
          </p:nvPr>
        </p:nvSpPr>
        <p:spPr>
          <a:xfrm>
            <a:off x="4556389" y="4952982"/>
            <a:ext cx="3079221" cy="1172755"/>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a:t>Lorem ipsum dolor sit amet, consecteur adipiscing elit, sed do eiusmod tempor incididunt ut labore</a:t>
            </a:r>
          </a:p>
        </p:txBody>
      </p:sp>
      <p:sp>
        <p:nvSpPr>
          <p:cNvPr id="12" name="Marcador de contenido 2">
            <a:extLst>
              <a:ext uri="{FF2B5EF4-FFF2-40B4-BE49-F238E27FC236}">
                <a16:creationId xmlns:a16="http://schemas.microsoft.com/office/drawing/2014/main" id="{EC43ADF9-8713-6F4A-9A05-BB8EF2C061B3}"/>
              </a:ext>
            </a:extLst>
          </p:cNvPr>
          <p:cNvSpPr>
            <a:spLocks noGrp="1"/>
          </p:cNvSpPr>
          <p:nvPr>
            <p:ph idx="38" hasCustomPrompt="1"/>
          </p:nvPr>
        </p:nvSpPr>
        <p:spPr>
          <a:xfrm>
            <a:off x="8335013" y="3967900"/>
            <a:ext cx="3079221" cy="958043"/>
          </a:xfrm>
        </p:spPr>
        <p:txBody>
          <a:bodyPr anchor="b">
            <a:noAutofit/>
          </a:bodyPr>
          <a:lstStyle>
            <a:lvl1pPr marL="0" indent="0">
              <a:buNone/>
              <a:defRPr sz="4800" b="0" i="0">
                <a:solidFill>
                  <a:srgbClr val="0033CC"/>
                </a:solidFill>
                <a:latin typeface="Titillium Web Light" pitchFamily="2" charset="77"/>
              </a:defRPr>
            </a:lvl1pPr>
          </a:lstStyle>
          <a:p>
            <a:pPr lvl="0"/>
            <a:r>
              <a:rPr lang="es-ES" dirty="0"/>
              <a:t>Número</a:t>
            </a:r>
          </a:p>
        </p:txBody>
      </p:sp>
      <p:sp>
        <p:nvSpPr>
          <p:cNvPr id="14" name="Marcador de contenido 2">
            <a:extLst>
              <a:ext uri="{FF2B5EF4-FFF2-40B4-BE49-F238E27FC236}">
                <a16:creationId xmlns:a16="http://schemas.microsoft.com/office/drawing/2014/main" id="{5719C22F-CFAF-C845-9E1B-2DBA17A0D416}"/>
              </a:ext>
            </a:extLst>
          </p:cNvPr>
          <p:cNvSpPr>
            <a:spLocks noGrp="1"/>
          </p:cNvSpPr>
          <p:nvPr>
            <p:ph idx="39" hasCustomPrompt="1"/>
          </p:nvPr>
        </p:nvSpPr>
        <p:spPr>
          <a:xfrm>
            <a:off x="8335013" y="4952982"/>
            <a:ext cx="3079221" cy="1172755"/>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a:t>Lorem ipsum dolor sit amet, consecteur adipiscing elit, sed do eiusmod tempor incididunt ut labore</a:t>
            </a:r>
          </a:p>
        </p:txBody>
      </p:sp>
      <p:sp>
        <p:nvSpPr>
          <p:cNvPr id="13" name="Rectángulo 12">
            <a:extLst>
              <a:ext uri="{FF2B5EF4-FFF2-40B4-BE49-F238E27FC236}">
                <a16:creationId xmlns:a16="http://schemas.microsoft.com/office/drawing/2014/main" id="{B4B1810C-F48F-B548-BD3B-E994FA0E185E}"/>
              </a:ext>
            </a:extLst>
          </p:cNvPr>
          <p:cNvSpPr/>
          <p:nvPr userDrawn="1"/>
        </p:nvSpPr>
        <p:spPr>
          <a:xfrm>
            <a:off x="761451" y="3940861"/>
            <a:ext cx="3096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Rectángulo 14">
            <a:extLst>
              <a:ext uri="{FF2B5EF4-FFF2-40B4-BE49-F238E27FC236}">
                <a16:creationId xmlns:a16="http://schemas.microsoft.com/office/drawing/2014/main" id="{8D53ADFF-DE90-3447-B3FB-9A4D3255F3D7}"/>
              </a:ext>
            </a:extLst>
          </p:cNvPr>
          <p:cNvSpPr/>
          <p:nvPr userDrawn="1"/>
        </p:nvSpPr>
        <p:spPr>
          <a:xfrm>
            <a:off x="4534797" y="3940861"/>
            <a:ext cx="3096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Rectángulo 15">
            <a:extLst>
              <a:ext uri="{FF2B5EF4-FFF2-40B4-BE49-F238E27FC236}">
                <a16:creationId xmlns:a16="http://schemas.microsoft.com/office/drawing/2014/main" id="{F2292493-04B1-5D44-9985-0CB4D086442E}"/>
              </a:ext>
            </a:extLst>
          </p:cNvPr>
          <p:cNvSpPr/>
          <p:nvPr userDrawn="1"/>
        </p:nvSpPr>
        <p:spPr>
          <a:xfrm>
            <a:off x="8319718" y="3940861"/>
            <a:ext cx="3096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 name="Marcador de contenido 2">
            <a:extLst>
              <a:ext uri="{FF2B5EF4-FFF2-40B4-BE49-F238E27FC236}">
                <a16:creationId xmlns:a16="http://schemas.microsoft.com/office/drawing/2014/main" id="{5408D80F-1790-5240-BB77-5B4096BC4DB4}"/>
              </a:ext>
            </a:extLst>
          </p:cNvPr>
          <p:cNvSpPr>
            <a:spLocks noGrp="1"/>
          </p:cNvSpPr>
          <p:nvPr>
            <p:ph idx="40" hasCustomPrompt="1"/>
          </p:nvPr>
        </p:nvSpPr>
        <p:spPr>
          <a:xfrm>
            <a:off x="748004" y="1234900"/>
            <a:ext cx="5347996" cy="551559"/>
          </a:xfrm>
        </p:spPr>
        <p:txBody>
          <a:bodyPr>
            <a:noAutofit/>
          </a:bodyPr>
          <a:lstStyle>
            <a:lvl1pPr marL="0" indent="0">
              <a:buNone/>
              <a:defRPr sz="3200" b="0" i="0">
                <a:latin typeface="Titillium Web" pitchFamily="2" charset="77"/>
              </a:defRPr>
            </a:lvl1pPr>
          </a:lstStyle>
          <a:p>
            <a:pPr lvl="0"/>
            <a:r>
              <a:rPr lang="es-ES" dirty="0" err="1"/>
              <a:t>Títular</a:t>
            </a:r>
            <a:r>
              <a:rPr lang="es-ES" dirty="0"/>
              <a:t> principal</a:t>
            </a:r>
          </a:p>
        </p:txBody>
      </p:sp>
      <p:sp>
        <p:nvSpPr>
          <p:cNvPr id="19" name="Marcador de contenido 2">
            <a:extLst>
              <a:ext uri="{FF2B5EF4-FFF2-40B4-BE49-F238E27FC236}">
                <a16:creationId xmlns:a16="http://schemas.microsoft.com/office/drawing/2014/main" id="{7092F34A-BF29-E94D-913B-42D8BAE8FD56}"/>
              </a:ext>
            </a:extLst>
          </p:cNvPr>
          <p:cNvSpPr>
            <a:spLocks noGrp="1"/>
          </p:cNvSpPr>
          <p:nvPr>
            <p:ph idx="41" hasCustomPrompt="1"/>
          </p:nvPr>
        </p:nvSpPr>
        <p:spPr>
          <a:xfrm>
            <a:off x="748004" y="1913900"/>
            <a:ext cx="5347996" cy="1495300"/>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 </a:t>
            </a:r>
            <a:r>
              <a:rPr lang="es-ES" dirty="0" err="1"/>
              <a:t>aliqua</a:t>
            </a:r>
            <a:endParaRPr lang="es-ES" dirty="0"/>
          </a:p>
        </p:txBody>
      </p:sp>
    </p:spTree>
    <p:extLst>
      <p:ext uri="{BB962C8B-B14F-4D97-AF65-F5344CB8AC3E}">
        <p14:creationId xmlns:p14="http://schemas.microsoft.com/office/powerpoint/2010/main" val="247712580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puntos clave (3)">
    <p:bg>
      <p:bgPr>
        <a:solidFill>
          <a:srgbClr val="FFFFFF"/>
        </a:soli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B7064C20-6E22-8245-9C8C-43EB5EE72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9666" y="159559"/>
            <a:ext cx="1354518" cy="369332"/>
          </a:xfrm>
          <a:prstGeom prst="rect">
            <a:avLst/>
          </a:prstGeom>
        </p:spPr>
      </p:pic>
      <p:sp>
        <p:nvSpPr>
          <p:cNvPr id="8" name="Rectángulo 7">
            <a:extLst>
              <a:ext uri="{FF2B5EF4-FFF2-40B4-BE49-F238E27FC236}">
                <a16:creationId xmlns:a16="http://schemas.microsoft.com/office/drawing/2014/main" id="{4E8F0C58-896C-1D46-BA4C-DF3C5C09A485}"/>
              </a:ext>
            </a:extLst>
          </p:cNvPr>
          <p:cNvSpPr/>
          <p:nvPr userDrawn="1"/>
        </p:nvSpPr>
        <p:spPr>
          <a:xfrm>
            <a:off x="0" y="732263"/>
            <a:ext cx="12213265" cy="18000"/>
          </a:xfrm>
          <a:prstGeom prst="rect">
            <a:avLst/>
          </a:prstGeom>
          <a:gradFill>
            <a:gsLst>
              <a:gs pos="0">
                <a:srgbClr val="58F0FF"/>
              </a:gs>
              <a:gs pos="100000">
                <a:srgbClr val="003D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Marcador de contenido 2">
            <a:extLst>
              <a:ext uri="{FF2B5EF4-FFF2-40B4-BE49-F238E27FC236}">
                <a16:creationId xmlns:a16="http://schemas.microsoft.com/office/drawing/2014/main" id="{B06C866C-D0D0-DE49-AB31-7A1DB073B579}"/>
              </a:ext>
            </a:extLst>
          </p:cNvPr>
          <p:cNvSpPr>
            <a:spLocks noGrp="1"/>
          </p:cNvSpPr>
          <p:nvPr>
            <p:ph idx="15" hasCustomPrompt="1"/>
          </p:nvPr>
        </p:nvSpPr>
        <p:spPr>
          <a:xfrm>
            <a:off x="494676" y="0"/>
            <a:ext cx="5441429" cy="747637"/>
          </a:xfrm>
        </p:spPr>
        <p:txBody>
          <a:bodyPr anchor="ctr">
            <a:normAutofit/>
          </a:bodyPr>
          <a:lstStyle>
            <a:lvl1pPr marL="0" indent="0">
              <a:buNone/>
              <a:defRPr sz="1200" b="0" i="0">
                <a:solidFill>
                  <a:srgbClr val="76768B"/>
                </a:solidFill>
                <a:latin typeface="Titillium Web" pitchFamily="2" charset="77"/>
              </a:defRPr>
            </a:lvl1pPr>
          </a:lstStyle>
          <a:p>
            <a:pPr lvl="0"/>
            <a:r>
              <a:rPr lang="es-ES" dirty="0"/>
              <a:t>01 Nombre de la sección | 1 Nombre de la subsección</a:t>
            </a:r>
          </a:p>
        </p:txBody>
      </p:sp>
      <p:sp>
        <p:nvSpPr>
          <p:cNvPr id="10" name="Marcador de contenido 2">
            <a:extLst>
              <a:ext uri="{FF2B5EF4-FFF2-40B4-BE49-F238E27FC236}">
                <a16:creationId xmlns:a16="http://schemas.microsoft.com/office/drawing/2014/main" id="{E89687B6-14BF-8541-AB6B-EDB7FD362911}"/>
              </a:ext>
            </a:extLst>
          </p:cNvPr>
          <p:cNvSpPr>
            <a:spLocks noGrp="1"/>
          </p:cNvSpPr>
          <p:nvPr>
            <p:ph idx="26" hasCustomPrompt="1"/>
          </p:nvPr>
        </p:nvSpPr>
        <p:spPr>
          <a:xfrm>
            <a:off x="748004" y="1234900"/>
            <a:ext cx="3416909" cy="1055710"/>
          </a:xfrm>
        </p:spPr>
        <p:txBody>
          <a:bodyPr>
            <a:noAutofit/>
          </a:bodyPr>
          <a:lstStyle>
            <a:lvl1pPr marL="0" indent="0">
              <a:buNone/>
              <a:defRPr sz="3200" b="0" i="0">
                <a:latin typeface="Titillium Web" pitchFamily="2" charset="77"/>
              </a:defRPr>
            </a:lvl1pPr>
          </a:lstStyle>
          <a:p>
            <a:pPr lvl="0"/>
            <a:r>
              <a:rPr lang="es-ES" dirty="0"/>
              <a:t>Titular principal</a:t>
            </a:r>
          </a:p>
        </p:txBody>
      </p:sp>
      <p:sp>
        <p:nvSpPr>
          <p:cNvPr id="15" name="Marcador de contenido 2">
            <a:extLst>
              <a:ext uri="{FF2B5EF4-FFF2-40B4-BE49-F238E27FC236}">
                <a16:creationId xmlns:a16="http://schemas.microsoft.com/office/drawing/2014/main" id="{3E96E343-CB17-D84E-A613-B7A26BBBBFE6}"/>
              </a:ext>
            </a:extLst>
          </p:cNvPr>
          <p:cNvSpPr>
            <a:spLocks noGrp="1"/>
          </p:cNvSpPr>
          <p:nvPr>
            <p:ph idx="34" hasCustomPrompt="1"/>
          </p:nvPr>
        </p:nvSpPr>
        <p:spPr>
          <a:xfrm>
            <a:off x="748004" y="1898714"/>
            <a:ext cx="3416909" cy="1495300"/>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 </a:t>
            </a:r>
            <a:r>
              <a:rPr lang="es-ES" dirty="0" err="1"/>
              <a:t>aliqua</a:t>
            </a:r>
            <a:endParaRPr lang="es-ES" dirty="0"/>
          </a:p>
        </p:txBody>
      </p:sp>
      <p:sp>
        <p:nvSpPr>
          <p:cNvPr id="36" name="Marcador de contenido 2">
            <a:extLst>
              <a:ext uri="{FF2B5EF4-FFF2-40B4-BE49-F238E27FC236}">
                <a16:creationId xmlns:a16="http://schemas.microsoft.com/office/drawing/2014/main" id="{71EDD2BC-5D3D-0546-B9E7-4C43C6BD8B07}"/>
              </a:ext>
            </a:extLst>
          </p:cNvPr>
          <p:cNvSpPr>
            <a:spLocks noGrp="1"/>
          </p:cNvSpPr>
          <p:nvPr>
            <p:ph idx="39" hasCustomPrompt="1"/>
          </p:nvPr>
        </p:nvSpPr>
        <p:spPr>
          <a:xfrm>
            <a:off x="4586321" y="1981542"/>
            <a:ext cx="3079221" cy="958043"/>
          </a:xfrm>
        </p:spPr>
        <p:txBody>
          <a:bodyPr anchor="b">
            <a:noAutofit/>
          </a:bodyPr>
          <a:lstStyle>
            <a:lvl1pPr marL="0" indent="0">
              <a:buNone/>
              <a:defRPr sz="4800" b="0" i="0">
                <a:solidFill>
                  <a:srgbClr val="0033CC"/>
                </a:solidFill>
                <a:latin typeface="Titillium Web Light" pitchFamily="2" charset="77"/>
              </a:defRPr>
            </a:lvl1pPr>
          </a:lstStyle>
          <a:p>
            <a:pPr lvl="0"/>
            <a:r>
              <a:rPr lang="es-ES" dirty="0"/>
              <a:t>Número</a:t>
            </a:r>
          </a:p>
        </p:txBody>
      </p:sp>
      <p:sp>
        <p:nvSpPr>
          <p:cNvPr id="37" name="Marcador de contenido 2">
            <a:extLst>
              <a:ext uri="{FF2B5EF4-FFF2-40B4-BE49-F238E27FC236}">
                <a16:creationId xmlns:a16="http://schemas.microsoft.com/office/drawing/2014/main" id="{1ACC9136-7AA9-794A-AEFC-1BB4A16714C3}"/>
              </a:ext>
            </a:extLst>
          </p:cNvPr>
          <p:cNvSpPr>
            <a:spLocks noGrp="1"/>
          </p:cNvSpPr>
          <p:nvPr>
            <p:ph idx="40" hasCustomPrompt="1"/>
          </p:nvPr>
        </p:nvSpPr>
        <p:spPr>
          <a:xfrm>
            <a:off x="4586321" y="2966624"/>
            <a:ext cx="3079221" cy="1172755"/>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a:t>Lorem ipsum dolor sit amet, consecteur adipiscing elit, sed do eiusmod tempor incididunt ut labore</a:t>
            </a:r>
          </a:p>
        </p:txBody>
      </p:sp>
      <p:sp>
        <p:nvSpPr>
          <p:cNvPr id="38" name="Marcador de contenido 2">
            <a:extLst>
              <a:ext uri="{FF2B5EF4-FFF2-40B4-BE49-F238E27FC236}">
                <a16:creationId xmlns:a16="http://schemas.microsoft.com/office/drawing/2014/main" id="{CEC5B27F-9717-DF4F-8A38-2AEB9C3C80FC}"/>
              </a:ext>
            </a:extLst>
          </p:cNvPr>
          <p:cNvSpPr>
            <a:spLocks noGrp="1"/>
          </p:cNvSpPr>
          <p:nvPr>
            <p:ph idx="41" hasCustomPrompt="1"/>
          </p:nvPr>
        </p:nvSpPr>
        <p:spPr>
          <a:xfrm>
            <a:off x="8381259" y="1981542"/>
            <a:ext cx="3079221" cy="958043"/>
          </a:xfrm>
        </p:spPr>
        <p:txBody>
          <a:bodyPr anchor="b">
            <a:noAutofit/>
          </a:bodyPr>
          <a:lstStyle>
            <a:lvl1pPr marL="0" indent="0">
              <a:buNone/>
              <a:defRPr sz="4800" b="0" i="0">
                <a:solidFill>
                  <a:srgbClr val="0033CC"/>
                </a:solidFill>
                <a:latin typeface="Titillium Web Light" pitchFamily="2" charset="77"/>
              </a:defRPr>
            </a:lvl1pPr>
          </a:lstStyle>
          <a:p>
            <a:pPr lvl="0"/>
            <a:r>
              <a:rPr lang="es-ES" dirty="0"/>
              <a:t>Número</a:t>
            </a:r>
          </a:p>
        </p:txBody>
      </p:sp>
      <p:sp>
        <p:nvSpPr>
          <p:cNvPr id="39" name="Marcador de contenido 2">
            <a:extLst>
              <a:ext uri="{FF2B5EF4-FFF2-40B4-BE49-F238E27FC236}">
                <a16:creationId xmlns:a16="http://schemas.microsoft.com/office/drawing/2014/main" id="{86419FF7-6AAC-3644-A485-207A5DCEB05F}"/>
              </a:ext>
            </a:extLst>
          </p:cNvPr>
          <p:cNvSpPr>
            <a:spLocks noGrp="1"/>
          </p:cNvSpPr>
          <p:nvPr>
            <p:ph idx="42" hasCustomPrompt="1"/>
          </p:nvPr>
        </p:nvSpPr>
        <p:spPr>
          <a:xfrm>
            <a:off x="8381259" y="2966624"/>
            <a:ext cx="3079221" cy="1172755"/>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a:t>Lorem ipsum dolor sit amet, consecteur adipiscing elit, sed do eiusmod tempor incididunt ut labore</a:t>
            </a:r>
          </a:p>
        </p:txBody>
      </p:sp>
      <p:sp>
        <p:nvSpPr>
          <p:cNvPr id="40" name="Rectángulo 39">
            <a:extLst>
              <a:ext uri="{FF2B5EF4-FFF2-40B4-BE49-F238E27FC236}">
                <a16:creationId xmlns:a16="http://schemas.microsoft.com/office/drawing/2014/main" id="{97E1672D-DA32-844F-9BB2-7311170AD37D}"/>
              </a:ext>
            </a:extLst>
          </p:cNvPr>
          <p:cNvSpPr/>
          <p:nvPr userDrawn="1"/>
        </p:nvSpPr>
        <p:spPr>
          <a:xfrm>
            <a:off x="4586321" y="1954503"/>
            <a:ext cx="3096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40">
            <a:extLst>
              <a:ext uri="{FF2B5EF4-FFF2-40B4-BE49-F238E27FC236}">
                <a16:creationId xmlns:a16="http://schemas.microsoft.com/office/drawing/2014/main" id="{1E91367C-02EC-3B4B-8F37-C564B2856B86}"/>
              </a:ext>
            </a:extLst>
          </p:cNvPr>
          <p:cNvSpPr/>
          <p:nvPr userDrawn="1"/>
        </p:nvSpPr>
        <p:spPr>
          <a:xfrm>
            <a:off x="8359667" y="1954503"/>
            <a:ext cx="3096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Marcador de contenido 2">
            <a:extLst>
              <a:ext uri="{FF2B5EF4-FFF2-40B4-BE49-F238E27FC236}">
                <a16:creationId xmlns:a16="http://schemas.microsoft.com/office/drawing/2014/main" id="{B1E60B51-1792-E749-81B5-65D06FB8D794}"/>
              </a:ext>
            </a:extLst>
          </p:cNvPr>
          <p:cNvSpPr>
            <a:spLocks noGrp="1"/>
          </p:cNvSpPr>
          <p:nvPr>
            <p:ph idx="43" hasCustomPrompt="1"/>
          </p:nvPr>
        </p:nvSpPr>
        <p:spPr>
          <a:xfrm>
            <a:off x="4586321" y="4196422"/>
            <a:ext cx="3079221" cy="958043"/>
          </a:xfrm>
        </p:spPr>
        <p:txBody>
          <a:bodyPr anchor="b">
            <a:noAutofit/>
          </a:bodyPr>
          <a:lstStyle>
            <a:lvl1pPr marL="0" indent="0">
              <a:buNone/>
              <a:defRPr sz="4800" b="0" i="0">
                <a:solidFill>
                  <a:srgbClr val="0033CC"/>
                </a:solidFill>
                <a:latin typeface="Titillium Web Light" pitchFamily="2" charset="77"/>
              </a:defRPr>
            </a:lvl1pPr>
          </a:lstStyle>
          <a:p>
            <a:pPr lvl="0"/>
            <a:r>
              <a:rPr lang="es-ES" dirty="0"/>
              <a:t>Número</a:t>
            </a:r>
          </a:p>
        </p:txBody>
      </p:sp>
      <p:sp>
        <p:nvSpPr>
          <p:cNvPr id="43" name="Marcador de contenido 2">
            <a:extLst>
              <a:ext uri="{FF2B5EF4-FFF2-40B4-BE49-F238E27FC236}">
                <a16:creationId xmlns:a16="http://schemas.microsoft.com/office/drawing/2014/main" id="{078266AC-B815-424B-BEF4-5A28CAACE5EB}"/>
              </a:ext>
            </a:extLst>
          </p:cNvPr>
          <p:cNvSpPr>
            <a:spLocks noGrp="1"/>
          </p:cNvSpPr>
          <p:nvPr>
            <p:ph idx="44" hasCustomPrompt="1"/>
          </p:nvPr>
        </p:nvSpPr>
        <p:spPr>
          <a:xfrm>
            <a:off x="4586321" y="5181504"/>
            <a:ext cx="3079221" cy="1172755"/>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a:t>Lorem ipsum dolor sit amet, consecteur adipiscing elit, sed do eiusmod tempor incididunt ut labore</a:t>
            </a:r>
          </a:p>
        </p:txBody>
      </p:sp>
      <p:sp>
        <p:nvSpPr>
          <p:cNvPr id="44" name="Marcador de contenido 2">
            <a:extLst>
              <a:ext uri="{FF2B5EF4-FFF2-40B4-BE49-F238E27FC236}">
                <a16:creationId xmlns:a16="http://schemas.microsoft.com/office/drawing/2014/main" id="{2B1EA331-B26E-F14C-820D-A2AB1A5CB686}"/>
              </a:ext>
            </a:extLst>
          </p:cNvPr>
          <p:cNvSpPr>
            <a:spLocks noGrp="1"/>
          </p:cNvSpPr>
          <p:nvPr>
            <p:ph idx="45" hasCustomPrompt="1"/>
          </p:nvPr>
        </p:nvSpPr>
        <p:spPr>
          <a:xfrm>
            <a:off x="8381259" y="4196422"/>
            <a:ext cx="3079221" cy="958043"/>
          </a:xfrm>
        </p:spPr>
        <p:txBody>
          <a:bodyPr anchor="b">
            <a:noAutofit/>
          </a:bodyPr>
          <a:lstStyle>
            <a:lvl1pPr marL="0" indent="0">
              <a:buNone/>
              <a:defRPr sz="4800" b="0" i="0">
                <a:solidFill>
                  <a:srgbClr val="0033CC"/>
                </a:solidFill>
                <a:latin typeface="Titillium Web Light" pitchFamily="2" charset="77"/>
              </a:defRPr>
            </a:lvl1pPr>
          </a:lstStyle>
          <a:p>
            <a:pPr lvl="0"/>
            <a:r>
              <a:rPr lang="es-ES" dirty="0"/>
              <a:t>Número</a:t>
            </a:r>
          </a:p>
        </p:txBody>
      </p:sp>
      <p:sp>
        <p:nvSpPr>
          <p:cNvPr id="45" name="Marcador de contenido 2">
            <a:extLst>
              <a:ext uri="{FF2B5EF4-FFF2-40B4-BE49-F238E27FC236}">
                <a16:creationId xmlns:a16="http://schemas.microsoft.com/office/drawing/2014/main" id="{5A77026D-1273-1345-B45F-4A840986E012}"/>
              </a:ext>
            </a:extLst>
          </p:cNvPr>
          <p:cNvSpPr>
            <a:spLocks noGrp="1"/>
          </p:cNvSpPr>
          <p:nvPr>
            <p:ph idx="46" hasCustomPrompt="1"/>
          </p:nvPr>
        </p:nvSpPr>
        <p:spPr>
          <a:xfrm>
            <a:off x="8381259" y="5181504"/>
            <a:ext cx="3079221" cy="1172755"/>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a:t>Lorem ipsum dolor sit amet, consecteur adipiscing elit, sed do eiusmod tempor incididunt ut labore</a:t>
            </a:r>
          </a:p>
        </p:txBody>
      </p:sp>
      <p:sp>
        <p:nvSpPr>
          <p:cNvPr id="46" name="Rectángulo 45">
            <a:extLst>
              <a:ext uri="{FF2B5EF4-FFF2-40B4-BE49-F238E27FC236}">
                <a16:creationId xmlns:a16="http://schemas.microsoft.com/office/drawing/2014/main" id="{1886B4A8-0247-4C47-94A0-F41309BF16F4}"/>
              </a:ext>
            </a:extLst>
          </p:cNvPr>
          <p:cNvSpPr/>
          <p:nvPr userDrawn="1"/>
        </p:nvSpPr>
        <p:spPr>
          <a:xfrm>
            <a:off x="4586321" y="4169383"/>
            <a:ext cx="3096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Rectángulo 46">
            <a:extLst>
              <a:ext uri="{FF2B5EF4-FFF2-40B4-BE49-F238E27FC236}">
                <a16:creationId xmlns:a16="http://schemas.microsoft.com/office/drawing/2014/main" id="{F7B534FB-DDE0-D842-B812-303C9E4C81E5}"/>
              </a:ext>
            </a:extLst>
          </p:cNvPr>
          <p:cNvSpPr/>
          <p:nvPr userDrawn="1"/>
        </p:nvSpPr>
        <p:spPr>
          <a:xfrm>
            <a:off x="8359667" y="4169383"/>
            <a:ext cx="3096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588718701"/>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imagen bg">
    <p:bg>
      <p:bgPr>
        <a:solidFill>
          <a:srgbClr val="000000"/>
        </a:solid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3D3084DE-B397-BD4C-A2FF-7BA9F23B9436}"/>
              </a:ext>
            </a:extLst>
          </p:cNvPr>
          <p:cNvSpPr/>
          <p:nvPr userDrawn="1"/>
        </p:nvSpPr>
        <p:spPr>
          <a:xfrm>
            <a:off x="0" y="732263"/>
            <a:ext cx="12213265" cy="18000"/>
          </a:xfrm>
          <a:prstGeom prst="rect">
            <a:avLst/>
          </a:prstGeom>
          <a:gradFill>
            <a:gsLst>
              <a:gs pos="0">
                <a:srgbClr val="58F0FF"/>
              </a:gs>
              <a:gs pos="100000">
                <a:srgbClr val="003D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Marcador de contenido 2">
            <a:extLst>
              <a:ext uri="{FF2B5EF4-FFF2-40B4-BE49-F238E27FC236}">
                <a16:creationId xmlns:a16="http://schemas.microsoft.com/office/drawing/2014/main" id="{97CE2DC0-E1E4-8B41-BA32-193AA6835605}"/>
              </a:ext>
            </a:extLst>
          </p:cNvPr>
          <p:cNvSpPr>
            <a:spLocks noGrp="1"/>
          </p:cNvSpPr>
          <p:nvPr>
            <p:ph idx="15" hasCustomPrompt="1"/>
          </p:nvPr>
        </p:nvSpPr>
        <p:spPr>
          <a:xfrm>
            <a:off x="494676" y="0"/>
            <a:ext cx="5441429" cy="747637"/>
          </a:xfrm>
        </p:spPr>
        <p:txBody>
          <a:bodyPr anchor="ctr">
            <a:normAutofit/>
          </a:bodyPr>
          <a:lstStyle>
            <a:lvl1pPr marL="0" indent="0">
              <a:buNone/>
              <a:defRPr sz="1200" b="0" i="0">
                <a:solidFill>
                  <a:srgbClr val="FFFFFF"/>
                </a:solidFill>
                <a:latin typeface="Titillium Web" pitchFamily="2" charset="77"/>
              </a:defRPr>
            </a:lvl1pPr>
          </a:lstStyle>
          <a:p>
            <a:pPr lvl="0"/>
            <a:r>
              <a:rPr lang="es-ES" dirty="0"/>
              <a:t>01 Nombre de la sección | 1 Nombre de la subsección</a:t>
            </a:r>
          </a:p>
        </p:txBody>
      </p:sp>
      <p:pic>
        <p:nvPicPr>
          <p:cNvPr id="15" name="Gráfico 14">
            <a:extLst>
              <a:ext uri="{FF2B5EF4-FFF2-40B4-BE49-F238E27FC236}">
                <a16:creationId xmlns:a16="http://schemas.microsoft.com/office/drawing/2014/main" id="{086D5BEC-E231-4948-8E40-1248F9EDD05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11163" y="159559"/>
            <a:ext cx="1357223" cy="370784"/>
          </a:xfrm>
          <a:prstGeom prst="rect">
            <a:avLst/>
          </a:prstGeom>
        </p:spPr>
      </p:pic>
      <p:sp>
        <p:nvSpPr>
          <p:cNvPr id="6" name="Marcador de contenido 2">
            <a:extLst>
              <a:ext uri="{FF2B5EF4-FFF2-40B4-BE49-F238E27FC236}">
                <a16:creationId xmlns:a16="http://schemas.microsoft.com/office/drawing/2014/main" id="{3A6B3DA4-2E35-D94F-9303-EDFD98ACD170}"/>
              </a:ext>
            </a:extLst>
          </p:cNvPr>
          <p:cNvSpPr>
            <a:spLocks noGrp="1"/>
          </p:cNvSpPr>
          <p:nvPr>
            <p:ph idx="26" hasCustomPrompt="1"/>
          </p:nvPr>
        </p:nvSpPr>
        <p:spPr>
          <a:xfrm>
            <a:off x="3995444" y="2269706"/>
            <a:ext cx="4637567" cy="1513933"/>
          </a:xfrm>
        </p:spPr>
        <p:txBody>
          <a:bodyPr anchor="b">
            <a:noAutofit/>
          </a:bodyPr>
          <a:lstStyle>
            <a:lvl1pPr marL="0" indent="0" algn="ctr">
              <a:buNone/>
              <a:defRPr sz="10000" b="0" i="0">
                <a:solidFill>
                  <a:srgbClr val="FFFFFF"/>
                </a:solidFill>
                <a:latin typeface="Titillium Web Light" pitchFamily="2" charset="77"/>
              </a:defRPr>
            </a:lvl1pPr>
          </a:lstStyle>
          <a:p>
            <a:pPr lvl="0"/>
            <a:r>
              <a:rPr lang="es-ES" dirty="0"/>
              <a:t>Número</a:t>
            </a:r>
          </a:p>
        </p:txBody>
      </p:sp>
      <p:sp>
        <p:nvSpPr>
          <p:cNvPr id="7" name="Marcador de contenido 2">
            <a:extLst>
              <a:ext uri="{FF2B5EF4-FFF2-40B4-BE49-F238E27FC236}">
                <a16:creationId xmlns:a16="http://schemas.microsoft.com/office/drawing/2014/main" id="{1BA65D88-FC1B-5646-9B70-1FFA15D7C75C}"/>
              </a:ext>
            </a:extLst>
          </p:cNvPr>
          <p:cNvSpPr>
            <a:spLocks noGrp="1"/>
          </p:cNvSpPr>
          <p:nvPr>
            <p:ph idx="34" hasCustomPrompt="1"/>
          </p:nvPr>
        </p:nvSpPr>
        <p:spPr>
          <a:xfrm>
            <a:off x="3995444" y="3804265"/>
            <a:ext cx="4637566" cy="1172755"/>
          </a:xfrm>
        </p:spPr>
        <p:txBody>
          <a:bodyPr numCol="1" spcCol="720000">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800" b="0" i="0" smtClean="0">
                <a:solidFill>
                  <a:srgbClr val="FFFFFF"/>
                </a:solidFill>
                <a:effectLst/>
                <a:latin typeface="Titillium Web" pitchFamily="2" charset="77"/>
              </a:defRPr>
            </a:lvl1pPr>
          </a:lstStyle>
          <a:p>
            <a:pPr lvl="0"/>
            <a:r>
              <a:rPr lang="es-ES" dirty="0"/>
              <a:t>Lorem ipsum dolor sit amet, consecteur adipiscing elit, sed do eiusmod tempor incididunt ut labore</a:t>
            </a:r>
          </a:p>
        </p:txBody>
      </p:sp>
    </p:spTree>
    <p:extLst>
      <p:ext uri="{BB962C8B-B14F-4D97-AF65-F5344CB8AC3E}">
        <p14:creationId xmlns:p14="http://schemas.microsoft.com/office/powerpoint/2010/main" val="239384846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ortada con ante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8CF9723-1D84-2143-867F-58940998AB49}"/>
              </a:ext>
            </a:extLst>
          </p:cNvPr>
          <p:cNvSpPr>
            <a:spLocks noGrp="1"/>
          </p:cNvSpPr>
          <p:nvPr>
            <p:ph type="ctrTitle"/>
          </p:nvPr>
        </p:nvSpPr>
        <p:spPr>
          <a:xfrm>
            <a:off x="596449" y="4520808"/>
            <a:ext cx="6853662" cy="1474751"/>
          </a:xfrm>
        </p:spPr>
        <p:txBody>
          <a:bodyPr anchor="t">
            <a:normAutofit/>
          </a:bodyPr>
          <a:lstStyle>
            <a:lvl1pPr algn="l">
              <a:defRPr sz="4500" b="0" i="0">
                <a:latin typeface="Titillium Web" pitchFamily="2" charset="77"/>
              </a:defRPr>
            </a:lvl1pPr>
          </a:lstStyle>
          <a:p>
            <a:r>
              <a:rPr lang="es-ES" dirty="0"/>
              <a:t>Haga clic para modificar el estilo</a:t>
            </a:r>
          </a:p>
        </p:txBody>
      </p:sp>
      <p:sp>
        <p:nvSpPr>
          <p:cNvPr id="3" name="Subtítulo 2">
            <a:extLst>
              <a:ext uri="{FF2B5EF4-FFF2-40B4-BE49-F238E27FC236}">
                <a16:creationId xmlns:a16="http://schemas.microsoft.com/office/drawing/2014/main" id="{9450F3C0-21CE-5043-BBEA-903182089523}"/>
              </a:ext>
            </a:extLst>
          </p:cNvPr>
          <p:cNvSpPr>
            <a:spLocks noGrp="1"/>
          </p:cNvSpPr>
          <p:nvPr>
            <p:ph type="subTitle" idx="1"/>
          </p:nvPr>
        </p:nvSpPr>
        <p:spPr>
          <a:xfrm>
            <a:off x="596449" y="6011153"/>
            <a:ext cx="6853662" cy="576788"/>
          </a:xfrm>
        </p:spPr>
        <p:txBody>
          <a:bodyPr anchor="t"/>
          <a:lstStyle>
            <a:lvl1pPr marL="0" indent="0" algn="l">
              <a:buNone/>
              <a:defRPr sz="2400" b="0" i="0">
                <a:solidFill>
                  <a:srgbClr val="000000"/>
                </a:solidFill>
                <a:latin typeface="Titillium Web" pitchFamily="2" charset="77"/>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Haga clic para modificar el estilo de subtítulo</a:t>
            </a:r>
          </a:p>
        </p:txBody>
      </p:sp>
      <p:sp>
        <p:nvSpPr>
          <p:cNvPr id="7" name="Rectángulo 6">
            <a:extLst>
              <a:ext uri="{FF2B5EF4-FFF2-40B4-BE49-F238E27FC236}">
                <a16:creationId xmlns:a16="http://schemas.microsoft.com/office/drawing/2014/main" id="{FDE55260-FE38-E843-A0E9-53079475337F}"/>
              </a:ext>
            </a:extLst>
          </p:cNvPr>
          <p:cNvSpPr/>
          <p:nvPr userDrawn="1"/>
        </p:nvSpPr>
        <p:spPr>
          <a:xfrm>
            <a:off x="-20885" y="3601557"/>
            <a:ext cx="12250479" cy="1800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8" name="Gráfico 7">
            <a:extLst>
              <a:ext uri="{FF2B5EF4-FFF2-40B4-BE49-F238E27FC236}">
                <a16:creationId xmlns:a16="http://schemas.microsoft.com/office/drawing/2014/main" id="{24511A55-4A6E-7A42-8C14-641F570A1AB2}"/>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8907203" y="5812970"/>
            <a:ext cx="2688348" cy="685031"/>
          </a:xfrm>
          <a:prstGeom prst="rect">
            <a:avLst/>
          </a:prstGeom>
        </p:spPr>
      </p:pic>
      <p:sp>
        <p:nvSpPr>
          <p:cNvPr id="6" name="Subtítulo 2">
            <a:extLst>
              <a:ext uri="{FF2B5EF4-FFF2-40B4-BE49-F238E27FC236}">
                <a16:creationId xmlns:a16="http://schemas.microsoft.com/office/drawing/2014/main" id="{B1E90718-CACB-114D-9DBF-162D0EC5E5EF}"/>
              </a:ext>
            </a:extLst>
          </p:cNvPr>
          <p:cNvSpPr txBox="1">
            <a:spLocks/>
          </p:cNvSpPr>
          <p:nvPr userDrawn="1"/>
        </p:nvSpPr>
        <p:spPr>
          <a:xfrm>
            <a:off x="596449" y="4114800"/>
            <a:ext cx="6853662" cy="38308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b="0" i="0" kern="1200">
                <a:solidFill>
                  <a:srgbClr val="000000"/>
                </a:solidFill>
                <a:latin typeface="Titillium Web" pitchFamily="2" charset="77"/>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b="0" i="0" kern="1200">
                <a:solidFill>
                  <a:srgbClr val="000000"/>
                </a:solidFill>
                <a:latin typeface="Titillium Web" pitchFamily="2" charset="77"/>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b="0" i="0" kern="1200">
                <a:solidFill>
                  <a:srgbClr val="000000"/>
                </a:solidFill>
                <a:latin typeface="Titillium Web" pitchFamily="2" charset="77"/>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b="0" i="0" kern="1200">
                <a:solidFill>
                  <a:srgbClr val="000000"/>
                </a:solidFill>
                <a:latin typeface="Titillium Web" pitchFamily="2" charset="77"/>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b="0" i="0" kern="1200">
                <a:solidFill>
                  <a:srgbClr val="000000"/>
                </a:solidFill>
                <a:latin typeface="Titillium Web" pitchFamily="2" charset="77"/>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s-ES" sz="1800" dirty="0">
                <a:solidFill>
                  <a:srgbClr val="0033CC"/>
                </a:solidFill>
              </a:rPr>
              <a:t>ANTETÍTULO</a:t>
            </a:r>
          </a:p>
        </p:txBody>
      </p:sp>
    </p:spTree>
    <p:extLst>
      <p:ext uri="{BB962C8B-B14F-4D97-AF65-F5344CB8AC3E}">
        <p14:creationId xmlns:p14="http://schemas.microsoft.com/office/powerpoint/2010/main" val="325359616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abla">
    <p:bg>
      <p:bgPr>
        <a:solidFill>
          <a:srgbClr val="FFFFFF"/>
        </a:soli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B7064C20-6E22-8245-9C8C-43EB5EE72E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409666" y="159559"/>
            <a:ext cx="1354518" cy="369332"/>
          </a:xfrm>
          <a:prstGeom prst="rect">
            <a:avLst/>
          </a:prstGeom>
        </p:spPr>
      </p:pic>
      <p:sp>
        <p:nvSpPr>
          <p:cNvPr id="8" name="Rectángulo 7">
            <a:extLst>
              <a:ext uri="{FF2B5EF4-FFF2-40B4-BE49-F238E27FC236}">
                <a16:creationId xmlns:a16="http://schemas.microsoft.com/office/drawing/2014/main" id="{4E8F0C58-896C-1D46-BA4C-DF3C5C09A485}"/>
              </a:ext>
            </a:extLst>
          </p:cNvPr>
          <p:cNvSpPr/>
          <p:nvPr userDrawn="1"/>
        </p:nvSpPr>
        <p:spPr>
          <a:xfrm>
            <a:off x="0" y="732263"/>
            <a:ext cx="12213265" cy="18000"/>
          </a:xfrm>
          <a:prstGeom prst="rect">
            <a:avLst/>
          </a:prstGeom>
          <a:gradFill>
            <a:gsLst>
              <a:gs pos="0">
                <a:srgbClr val="58F0FF"/>
              </a:gs>
              <a:gs pos="100000">
                <a:srgbClr val="003D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Marcador de contenido 2">
            <a:extLst>
              <a:ext uri="{FF2B5EF4-FFF2-40B4-BE49-F238E27FC236}">
                <a16:creationId xmlns:a16="http://schemas.microsoft.com/office/drawing/2014/main" id="{B06C866C-D0D0-DE49-AB31-7A1DB073B579}"/>
              </a:ext>
            </a:extLst>
          </p:cNvPr>
          <p:cNvSpPr>
            <a:spLocks noGrp="1"/>
          </p:cNvSpPr>
          <p:nvPr>
            <p:ph idx="15" hasCustomPrompt="1"/>
          </p:nvPr>
        </p:nvSpPr>
        <p:spPr>
          <a:xfrm>
            <a:off x="494676" y="0"/>
            <a:ext cx="5441429" cy="747637"/>
          </a:xfrm>
        </p:spPr>
        <p:txBody>
          <a:bodyPr anchor="ctr">
            <a:normAutofit/>
          </a:bodyPr>
          <a:lstStyle>
            <a:lvl1pPr marL="0" indent="0">
              <a:buNone/>
              <a:defRPr sz="1200" b="0" i="0">
                <a:solidFill>
                  <a:srgbClr val="76768B"/>
                </a:solidFill>
                <a:latin typeface="Titillium Web" pitchFamily="2" charset="77"/>
              </a:defRPr>
            </a:lvl1pPr>
          </a:lstStyle>
          <a:p>
            <a:pPr lvl="0"/>
            <a:r>
              <a:rPr lang="es-ES" dirty="0"/>
              <a:t>01 Nombre de la sección | 1 Nombre de la subsección</a:t>
            </a:r>
          </a:p>
        </p:txBody>
      </p:sp>
      <p:sp>
        <p:nvSpPr>
          <p:cNvPr id="10" name="Marcador de contenido 2">
            <a:extLst>
              <a:ext uri="{FF2B5EF4-FFF2-40B4-BE49-F238E27FC236}">
                <a16:creationId xmlns:a16="http://schemas.microsoft.com/office/drawing/2014/main" id="{E89687B6-14BF-8541-AB6B-EDB7FD362911}"/>
              </a:ext>
            </a:extLst>
          </p:cNvPr>
          <p:cNvSpPr>
            <a:spLocks noGrp="1"/>
          </p:cNvSpPr>
          <p:nvPr>
            <p:ph idx="26" hasCustomPrompt="1"/>
          </p:nvPr>
        </p:nvSpPr>
        <p:spPr>
          <a:xfrm>
            <a:off x="748004" y="1234900"/>
            <a:ext cx="3416909" cy="1055710"/>
          </a:xfrm>
        </p:spPr>
        <p:txBody>
          <a:bodyPr>
            <a:noAutofit/>
          </a:bodyPr>
          <a:lstStyle>
            <a:lvl1pPr marL="0" indent="0">
              <a:buNone/>
              <a:defRPr sz="3200" b="0" i="0">
                <a:latin typeface="Titillium Web" pitchFamily="2" charset="77"/>
              </a:defRPr>
            </a:lvl1pPr>
          </a:lstStyle>
          <a:p>
            <a:pPr lvl="0"/>
            <a:r>
              <a:rPr lang="es-ES" dirty="0"/>
              <a:t>Titular principal</a:t>
            </a:r>
          </a:p>
        </p:txBody>
      </p:sp>
      <p:sp>
        <p:nvSpPr>
          <p:cNvPr id="15" name="Marcador de contenido 2">
            <a:extLst>
              <a:ext uri="{FF2B5EF4-FFF2-40B4-BE49-F238E27FC236}">
                <a16:creationId xmlns:a16="http://schemas.microsoft.com/office/drawing/2014/main" id="{3E96E343-CB17-D84E-A613-B7A26BBBBFE6}"/>
              </a:ext>
            </a:extLst>
          </p:cNvPr>
          <p:cNvSpPr>
            <a:spLocks noGrp="1"/>
          </p:cNvSpPr>
          <p:nvPr>
            <p:ph idx="34" hasCustomPrompt="1"/>
          </p:nvPr>
        </p:nvSpPr>
        <p:spPr>
          <a:xfrm>
            <a:off x="748004" y="1898714"/>
            <a:ext cx="3416909" cy="1495300"/>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 </a:t>
            </a:r>
            <a:r>
              <a:rPr lang="es-ES" dirty="0" err="1"/>
              <a:t>aliqua</a:t>
            </a:r>
            <a:endParaRPr lang="es-ES" dirty="0"/>
          </a:p>
        </p:txBody>
      </p:sp>
    </p:spTree>
    <p:extLst>
      <p:ext uri="{BB962C8B-B14F-4D97-AF65-F5344CB8AC3E}">
        <p14:creationId xmlns:p14="http://schemas.microsoft.com/office/powerpoint/2010/main" val="66361237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en blanco">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8019512"/>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olo cabecera">
    <p:spTree>
      <p:nvGrpSpPr>
        <p:cNvPr id="1" name=""/>
        <p:cNvGrpSpPr/>
        <p:nvPr/>
      </p:nvGrpSpPr>
      <p:grpSpPr>
        <a:xfrm>
          <a:off x="0" y="0"/>
          <a:ext cx="0" cy="0"/>
          <a:chOff x="0" y="0"/>
          <a:chExt cx="0" cy="0"/>
        </a:xfrm>
      </p:grpSpPr>
      <p:pic>
        <p:nvPicPr>
          <p:cNvPr id="6" name="Gráfico 5">
            <a:extLst>
              <a:ext uri="{FF2B5EF4-FFF2-40B4-BE49-F238E27FC236}">
                <a16:creationId xmlns:a16="http://schemas.microsoft.com/office/drawing/2014/main" id="{B44FBCB0-F2ED-6145-B04A-65E66CC608DF}"/>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362219" y="159559"/>
            <a:ext cx="1449413" cy="369332"/>
          </a:xfrm>
          <a:prstGeom prst="rect">
            <a:avLst/>
          </a:prstGeom>
        </p:spPr>
      </p:pic>
      <p:sp>
        <p:nvSpPr>
          <p:cNvPr id="9" name="Rectángulo 8">
            <a:extLst>
              <a:ext uri="{FF2B5EF4-FFF2-40B4-BE49-F238E27FC236}">
                <a16:creationId xmlns:a16="http://schemas.microsoft.com/office/drawing/2014/main" id="{7B14D1C4-1F0F-9649-B11A-38D0A2D7AE88}"/>
              </a:ext>
            </a:extLst>
          </p:cNvPr>
          <p:cNvSpPr/>
          <p:nvPr userDrawn="1"/>
        </p:nvSpPr>
        <p:spPr>
          <a:xfrm>
            <a:off x="0" y="732263"/>
            <a:ext cx="12213265" cy="18000"/>
          </a:xfrm>
          <a:prstGeom prst="rect">
            <a:avLst/>
          </a:prstGeom>
          <a:gradFill>
            <a:gsLst>
              <a:gs pos="0">
                <a:srgbClr val="58F0FF"/>
              </a:gs>
              <a:gs pos="100000">
                <a:srgbClr val="003D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Marcador de contenido 2">
            <a:extLst>
              <a:ext uri="{FF2B5EF4-FFF2-40B4-BE49-F238E27FC236}">
                <a16:creationId xmlns:a16="http://schemas.microsoft.com/office/drawing/2014/main" id="{2E39B14A-8159-4945-BD94-11D942E5D31D}"/>
              </a:ext>
            </a:extLst>
          </p:cNvPr>
          <p:cNvSpPr>
            <a:spLocks noGrp="1"/>
          </p:cNvSpPr>
          <p:nvPr>
            <p:ph idx="15" hasCustomPrompt="1"/>
          </p:nvPr>
        </p:nvSpPr>
        <p:spPr>
          <a:xfrm>
            <a:off x="494676" y="0"/>
            <a:ext cx="5441429" cy="747637"/>
          </a:xfrm>
        </p:spPr>
        <p:txBody>
          <a:bodyPr anchor="ctr">
            <a:normAutofit/>
          </a:bodyPr>
          <a:lstStyle>
            <a:lvl1pPr marL="0" indent="0">
              <a:buNone/>
              <a:defRPr sz="1200" b="0" i="0">
                <a:solidFill>
                  <a:srgbClr val="76768B"/>
                </a:solidFill>
                <a:latin typeface="Titillium Web" pitchFamily="2" charset="77"/>
              </a:defRPr>
            </a:lvl1pPr>
          </a:lstStyle>
          <a:p>
            <a:pPr lvl="0"/>
            <a:r>
              <a:rPr lang="es-ES" dirty="0"/>
              <a:t>01 Nombre de la sección | 1 Nombre de la subsección</a:t>
            </a:r>
          </a:p>
        </p:txBody>
      </p:sp>
    </p:spTree>
    <p:extLst>
      <p:ext uri="{BB962C8B-B14F-4D97-AF65-F5344CB8AC3E}">
        <p14:creationId xmlns:p14="http://schemas.microsoft.com/office/powerpoint/2010/main" val="28116363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dice">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B7064C20-6E22-8245-9C8C-43EB5EE72E4C}"/>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362219" y="159559"/>
            <a:ext cx="1449413" cy="369332"/>
          </a:xfrm>
          <a:prstGeom prst="rect">
            <a:avLst/>
          </a:prstGeom>
        </p:spPr>
      </p:pic>
      <p:sp>
        <p:nvSpPr>
          <p:cNvPr id="8" name="Rectángulo 7">
            <a:extLst>
              <a:ext uri="{FF2B5EF4-FFF2-40B4-BE49-F238E27FC236}">
                <a16:creationId xmlns:a16="http://schemas.microsoft.com/office/drawing/2014/main" id="{4E8F0C58-896C-1D46-BA4C-DF3C5C09A485}"/>
              </a:ext>
            </a:extLst>
          </p:cNvPr>
          <p:cNvSpPr/>
          <p:nvPr userDrawn="1"/>
        </p:nvSpPr>
        <p:spPr>
          <a:xfrm>
            <a:off x="0" y="732263"/>
            <a:ext cx="12213265" cy="18000"/>
          </a:xfrm>
          <a:prstGeom prst="rect">
            <a:avLst/>
          </a:prstGeom>
          <a:gradFill>
            <a:gsLst>
              <a:gs pos="0">
                <a:srgbClr val="58F0FF"/>
              </a:gs>
              <a:gs pos="100000">
                <a:srgbClr val="003D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ED629214-15E1-BE4C-A3E8-8F38FE23C6DA}"/>
              </a:ext>
            </a:extLst>
          </p:cNvPr>
          <p:cNvSpPr/>
          <p:nvPr userDrawn="1"/>
        </p:nvSpPr>
        <p:spPr>
          <a:xfrm>
            <a:off x="719428" y="2671540"/>
            <a:ext cx="3112457" cy="180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9" name="Marcador de contenido 2">
            <a:extLst>
              <a:ext uri="{FF2B5EF4-FFF2-40B4-BE49-F238E27FC236}">
                <a16:creationId xmlns:a16="http://schemas.microsoft.com/office/drawing/2014/main" id="{AF4CA46D-53F3-0B45-A922-CA618E7C5E95}"/>
              </a:ext>
            </a:extLst>
          </p:cNvPr>
          <p:cNvSpPr>
            <a:spLocks noGrp="1"/>
          </p:cNvSpPr>
          <p:nvPr>
            <p:ph idx="13" hasCustomPrompt="1"/>
          </p:nvPr>
        </p:nvSpPr>
        <p:spPr>
          <a:xfrm>
            <a:off x="719428" y="2812523"/>
            <a:ext cx="3061241" cy="574652"/>
          </a:xfrm>
        </p:spPr>
        <p:txBody>
          <a:bodyPr/>
          <a:lstStyle>
            <a:lvl1pPr marL="0" indent="0">
              <a:buNone/>
              <a:defRPr sz="4800"/>
            </a:lvl1pPr>
          </a:lstStyle>
          <a:p>
            <a:pPr lvl="0"/>
            <a:r>
              <a:rPr lang="es-ES" dirty="0"/>
              <a:t>Número</a:t>
            </a:r>
          </a:p>
        </p:txBody>
      </p:sp>
      <p:sp>
        <p:nvSpPr>
          <p:cNvPr id="20" name="Marcador de contenido 2">
            <a:extLst>
              <a:ext uri="{FF2B5EF4-FFF2-40B4-BE49-F238E27FC236}">
                <a16:creationId xmlns:a16="http://schemas.microsoft.com/office/drawing/2014/main" id="{6B8B1EAC-97A9-2A47-ACAE-C976BA630EC4}"/>
              </a:ext>
            </a:extLst>
          </p:cNvPr>
          <p:cNvSpPr>
            <a:spLocks noGrp="1"/>
          </p:cNvSpPr>
          <p:nvPr>
            <p:ph idx="14" hasCustomPrompt="1"/>
          </p:nvPr>
        </p:nvSpPr>
        <p:spPr>
          <a:xfrm>
            <a:off x="710375" y="3554900"/>
            <a:ext cx="3061241" cy="574652"/>
          </a:xfrm>
        </p:spPr>
        <p:txBody>
          <a:bodyPr>
            <a:normAutofit/>
          </a:bodyPr>
          <a:lstStyle>
            <a:lvl1pPr marL="0" indent="0">
              <a:buNone/>
              <a:defRPr sz="1800" b="0" i="0">
                <a:solidFill>
                  <a:srgbClr val="000000"/>
                </a:solidFill>
                <a:latin typeface="Titillium Web" pitchFamily="2" charset="77"/>
              </a:defRPr>
            </a:lvl1pPr>
          </a:lstStyle>
          <a:p>
            <a:pPr lvl="0"/>
            <a:r>
              <a:rPr lang="es-ES" dirty="0"/>
              <a:t>Título de la sección</a:t>
            </a:r>
          </a:p>
        </p:txBody>
      </p:sp>
      <p:sp>
        <p:nvSpPr>
          <p:cNvPr id="23" name="Título 1">
            <a:extLst>
              <a:ext uri="{FF2B5EF4-FFF2-40B4-BE49-F238E27FC236}">
                <a16:creationId xmlns:a16="http://schemas.microsoft.com/office/drawing/2014/main" id="{436B1CAF-BD0E-FE4A-93DA-4F293269D1A7}"/>
              </a:ext>
            </a:extLst>
          </p:cNvPr>
          <p:cNvSpPr txBox="1">
            <a:spLocks/>
          </p:cNvSpPr>
          <p:nvPr userDrawn="1"/>
        </p:nvSpPr>
        <p:spPr>
          <a:xfrm>
            <a:off x="719428" y="97950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i="0" kern="1200">
                <a:solidFill>
                  <a:srgbClr val="0033CC"/>
                </a:solidFill>
                <a:latin typeface="Titillium Web Light" pitchFamily="2" charset="77"/>
                <a:ea typeface="+mj-ea"/>
                <a:cs typeface="+mj-cs"/>
              </a:defRPr>
            </a:lvl1pPr>
          </a:lstStyle>
          <a:p>
            <a:r>
              <a:rPr lang="es-ES" sz="4000" dirty="0"/>
              <a:t>Índice</a:t>
            </a:r>
          </a:p>
        </p:txBody>
      </p:sp>
      <p:sp>
        <p:nvSpPr>
          <p:cNvPr id="24" name="Rectángulo 23">
            <a:extLst>
              <a:ext uri="{FF2B5EF4-FFF2-40B4-BE49-F238E27FC236}">
                <a16:creationId xmlns:a16="http://schemas.microsoft.com/office/drawing/2014/main" id="{3C42752B-1B01-D34A-A2D4-B1DD8702244E}"/>
              </a:ext>
            </a:extLst>
          </p:cNvPr>
          <p:cNvSpPr/>
          <p:nvPr userDrawn="1"/>
        </p:nvSpPr>
        <p:spPr>
          <a:xfrm>
            <a:off x="4481961" y="2671540"/>
            <a:ext cx="3112457" cy="180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Marcador de contenido 2">
            <a:extLst>
              <a:ext uri="{FF2B5EF4-FFF2-40B4-BE49-F238E27FC236}">
                <a16:creationId xmlns:a16="http://schemas.microsoft.com/office/drawing/2014/main" id="{123F71C3-45A6-AF4D-BEF1-E5A858A31854}"/>
              </a:ext>
            </a:extLst>
          </p:cNvPr>
          <p:cNvSpPr>
            <a:spLocks noGrp="1"/>
          </p:cNvSpPr>
          <p:nvPr>
            <p:ph idx="16" hasCustomPrompt="1"/>
          </p:nvPr>
        </p:nvSpPr>
        <p:spPr>
          <a:xfrm>
            <a:off x="4481961" y="2812523"/>
            <a:ext cx="3061241" cy="574652"/>
          </a:xfrm>
        </p:spPr>
        <p:txBody>
          <a:bodyPr/>
          <a:lstStyle>
            <a:lvl1pPr marL="0" indent="0">
              <a:buNone/>
              <a:defRPr sz="4800"/>
            </a:lvl1pPr>
          </a:lstStyle>
          <a:p>
            <a:pPr lvl="0"/>
            <a:r>
              <a:rPr lang="es-ES" dirty="0"/>
              <a:t>Número</a:t>
            </a:r>
          </a:p>
        </p:txBody>
      </p:sp>
      <p:sp>
        <p:nvSpPr>
          <p:cNvPr id="26" name="Marcador de contenido 2">
            <a:extLst>
              <a:ext uri="{FF2B5EF4-FFF2-40B4-BE49-F238E27FC236}">
                <a16:creationId xmlns:a16="http://schemas.microsoft.com/office/drawing/2014/main" id="{B78B4901-7418-524F-A464-186899AB8557}"/>
              </a:ext>
            </a:extLst>
          </p:cNvPr>
          <p:cNvSpPr>
            <a:spLocks noGrp="1"/>
          </p:cNvSpPr>
          <p:nvPr>
            <p:ph idx="17" hasCustomPrompt="1"/>
          </p:nvPr>
        </p:nvSpPr>
        <p:spPr>
          <a:xfrm>
            <a:off x="4472908" y="3554900"/>
            <a:ext cx="3061241" cy="574652"/>
          </a:xfrm>
        </p:spPr>
        <p:txBody>
          <a:bodyPr>
            <a:normAutofit/>
          </a:bodyPr>
          <a:lstStyle>
            <a:lvl1pPr marL="0" indent="0">
              <a:buNone/>
              <a:defRPr sz="1800" b="0" i="0">
                <a:solidFill>
                  <a:srgbClr val="000000"/>
                </a:solidFill>
                <a:latin typeface="Titillium Web" pitchFamily="2" charset="77"/>
              </a:defRPr>
            </a:lvl1pPr>
          </a:lstStyle>
          <a:p>
            <a:pPr lvl="0"/>
            <a:r>
              <a:rPr lang="es-ES" dirty="0"/>
              <a:t>Título de la sección</a:t>
            </a:r>
          </a:p>
        </p:txBody>
      </p:sp>
      <p:sp>
        <p:nvSpPr>
          <p:cNvPr id="27" name="Rectángulo 26">
            <a:extLst>
              <a:ext uri="{FF2B5EF4-FFF2-40B4-BE49-F238E27FC236}">
                <a16:creationId xmlns:a16="http://schemas.microsoft.com/office/drawing/2014/main" id="{9D05CFD6-2DB8-834A-B871-70EF55C3C08E}"/>
              </a:ext>
            </a:extLst>
          </p:cNvPr>
          <p:cNvSpPr/>
          <p:nvPr userDrawn="1"/>
        </p:nvSpPr>
        <p:spPr>
          <a:xfrm>
            <a:off x="8259483" y="2671540"/>
            <a:ext cx="3112457" cy="180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Marcador de contenido 2">
            <a:extLst>
              <a:ext uri="{FF2B5EF4-FFF2-40B4-BE49-F238E27FC236}">
                <a16:creationId xmlns:a16="http://schemas.microsoft.com/office/drawing/2014/main" id="{AEF0A97E-0D7A-4644-8A81-EA66B0CFBEAA}"/>
              </a:ext>
            </a:extLst>
          </p:cNvPr>
          <p:cNvSpPr>
            <a:spLocks noGrp="1"/>
          </p:cNvSpPr>
          <p:nvPr>
            <p:ph idx="18" hasCustomPrompt="1"/>
          </p:nvPr>
        </p:nvSpPr>
        <p:spPr>
          <a:xfrm>
            <a:off x="8259483" y="2812523"/>
            <a:ext cx="3061241" cy="574652"/>
          </a:xfrm>
        </p:spPr>
        <p:txBody>
          <a:bodyPr/>
          <a:lstStyle>
            <a:lvl1pPr marL="0" indent="0">
              <a:buNone/>
              <a:defRPr sz="4800"/>
            </a:lvl1pPr>
          </a:lstStyle>
          <a:p>
            <a:pPr lvl="0"/>
            <a:r>
              <a:rPr lang="es-ES" dirty="0"/>
              <a:t>Número</a:t>
            </a:r>
          </a:p>
        </p:txBody>
      </p:sp>
      <p:sp>
        <p:nvSpPr>
          <p:cNvPr id="29" name="Marcador de contenido 2">
            <a:extLst>
              <a:ext uri="{FF2B5EF4-FFF2-40B4-BE49-F238E27FC236}">
                <a16:creationId xmlns:a16="http://schemas.microsoft.com/office/drawing/2014/main" id="{F51BA6DE-FF09-414E-823C-F7E44F2C0D7D}"/>
              </a:ext>
            </a:extLst>
          </p:cNvPr>
          <p:cNvSpPr>
            <a:spLocks noGrp="1"/>
          </p:cNvSpPr>
          <p:nvPr>
            <p:ph idx="19" hasCustomPrompt="1"/>
          </p:nvPr>
        </p:nvSpPr>
        <p:spPr>
          <a:xfrm>
            <a:off x="8250430" y="3554900"/>
            <a:ext cx="3061241" cy="574652"/>
          </a:xfrm>
        </p:spPr>
        <p:txBody>
          <a:bodyPr>
            <a:normAutofit/>
          </a:bodyPr>
          <a:lstStyle>
            <a:lvl1pPr marL="0" indent="0">
              <a:buNone/>
              <a:defRPr sz="1800" b="0" i="0">
                <a:solidFill>
                  <a:srgbClr val="000000"/>
                </a:solidFill>
                <a:latin typeface="Titillium Web" pitchFamily="2" charset="77"/>
              </a:defRPr>
            </a:lvl1pPr>
          </a:lstStyle>
          <a:p>
            <a:pPr lvl="0"/>
            <a:r>
              <a:rPr lang="es-ES" dirty="0"/>
              <a:t>Título de la sección</a:t>
            </a:r>
          </a:p>
        </p:txBody>
      </p:sp>
      <p:sp>
        <p:nvSpPr>
          <p:cNvPr id="33" name="Rectángulo 32">
            <a:extLst>
              <a:ext uri="{FF2B5EF4-FFF2-40B4-BE49-F238E27FC236}">
                <a16:creationId xmlns:a16="http://schemas.microsoft.com/office/drawing/2014/main" id="{DABEAA4B-E19F-B648-A4F4-86898976FE78}"/>
              </a:ext>
            </a:extLst>
          </p:cNvPr>
          <p:cNvSpPr/>
          <p:nvPr userDrawn="1"/>
        </p:nvSpPr>
        <p:spPr>
          <a:xfrm>
            <a:off x="719428" y="4457477"/>
            <a:ext cx="3112457" cy="180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Marcador de contenido 2">
            <a:extLst>
              <a:ext uri="{FF2B5EF4-FFF2-40B4-BE49-F238E27FC236}">
                <a16:creationId xmlns:a16="http://schemas.microsoft.com/office/drawing/2014/main" id="{D2EFD258-3D9C-3F43-85FF-40B06630B0C7}"/>
              </a:ext>
            </a:extLst>
          </p:cNvPr>
          <p:cNvSpPr>
            <a:spLocks noGrp="1"/>
          </p:cNvSpPr>
          <p:nvPr>
            <p:ph idx="20" hasCustomPrompt="1"/>
          </p:nvPr>
        </p:nvSpPr>
        <p:spPr>
          <a:xfrm>
            <a:off x="719428" y="4598460"/>
            <a:ext cx="3061241" cy="574652"/>
          </a:xfrm>
        </p:spPr>
        <p:txBody>
          <a:bodyPr/>
          <a:lstStyle>
            <a:lvl1pPr marL="0" indent="0">
              <a:buNone/>
              <a:defRPr sz="4800"/>
            </a:lvl1pPr>
          </a:lstStyle>
          <a:p>
            <a:pPr lvl="0"/>
            <a:r>
              <a:rPr lang="es-ES" dirty="0"/>
              <a:t>Número</a:t>
            </a:r>
          </a:p>
        </p:txBody>
      </p:sp>
      <p:sp>
        <p:nvSpPr>
          <p:cNvPr id="35" name="Marcador de contenido 2">
            <a:extLst>
              <a:ext uri="{FF2B5EF4-FFF2-40B4-BE49-F238E27FC236}">
                <a16:creationId xmlns:a16="http://schemas.microsoft.com/office/drawing/2014/main" id="{BDE8B0E1-47BA-CF4C-861B-6AB4C043711E}"/>
              </a:ext>
            </a:extLst>
          </p:cNvPr>
          <p:cNvSpPr>
            <a:spLocks noGrp="1"/>
          </p:cNvSpPr>
          <p:nvPr>
            <p:ph idx="21" hasCustomPrompt="1"/>
          </p:nvPr>
        </p:nvSpPr>
        <p:spPr>
          <a:xfrm>
            <a:off x="710375" y="5340837"/>
            <a:ext cx="3061241" cy="574652"/>
          </a:xfrm>
        </p:spPr>
        <p:txBody>
          <a:bodyPr>
            <a:normAutofit/>
          </a:bodyPr>
          <a:lstStyle>
            <a:lvl1pPr marL="0" indent="0">
              <a:buNone/>
              <a:defRPr sz="1800" b="0" i="0">
                <a:solidFill>
                  <a:srgbClr val="000000"/>
                </a:solidFill>
                <a:latin typeface="Titillium Web" pitchFamily="2" charset="77"/>
              </a:defRPr>
            </a:lvl1pPr>
          </a:lstStyle>
          <a:p>
            <a:pPr lvl="0"/>
            <a:r>
              <a:rPr lang="es-ES" dirty="0"/>
              <a:t>Título de la sección</a:t>
            </a:r>
          </a:p>
        </p:txBody>
      </p:sp>
      <p:sp>
        <p:nvSpPr>
          <p:cNvPr id="36" name="Rectángulo 35">
            <a:extLst>
              <a:ext uri="{FF2B5EF4-FFF2-40B4-BE49-F238E27FC236}">
                <a16:creationId xmlns:a16="http://schemas.microsoft.com/office/drawing/2014/main" id="{0F171632-418C-3E4E-867E-888DB1F9F9FE}"/>
              </a:ext>
            </a:extLst>
          </p:cNvPr>
          <p:cNvSpPr/>
          <p:nvPr userDrawn="1"/>
        </p:nvSpPr>
        <p:spPr>
          <a:xfrm>
            <a:off x="4481961" y="4457477"/>
            <a:ext cx="3112457" cy="180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Marcador de contenido 2">
            <a:extLst>
              <a:ext uri="{FF2B5EF4-FFF2-40B4-BE49-F238E27FC236}">
                <a16:creationId xmlns:a16="http://schemas.microsoft.com/office/drawing/2014/main" id="{62E9583E-CB21-2A41-B117-27F12A29E2CC}"/>
              </a:ext>
            </a:extLst>
          </p:cNvPr>
          <p:cNvSpPr>
            <a:spLocks noGrp="1"/>
          </p:cNvSpPr>
          <p:nvPr>
            <p:ph idx="22" hasCustomPrompt="1"/>
          </p:nvPr>
        </p:nvSpPr>
        <p:spPr>
          <a:xfrm>
            <a:off x="4481961" y="4598460"/>
            <a:ext cx="3061241" cy="574652"/>
          </a:xfrm>
        </p:spPr>
        <p:txBody>
          <a:bodyPr/>
          <a:lstStyle>
            <a:lvl1pPr marL="0" indent="0">
              <a:buNone/>
              <a:defRPr sz="4800"/>
            </a:lvl1pPr>
          </a:lstStyle>
          <a:p>
            <a:pPr lvl="0"/>
            <a:r>
              <a:rPr lang="es-ES" dirty="0"/>
              <a:t>Número</a:t>
            </a:r>
          </a:p>
        </p:txBody>
      </p:sp>
      <p:sp>
        <p:nvSpPr>
          <p:cNvPr id="38" name="Marcador de contenido 2">
            <a:extLst>
              <a:ext uri="{FF2B5EF4-FFF2-40B4-BE49-F238E27FC236}">
                <a16:creationId xmlns:a16="http://schemas.microsoft.com/office/drawing/2014/main" id="{A1E45ED3-EFA2-BA45-B6C6-DDF29A3204AD}"/>
              </a:ext>
            </a:extLst>
          </p:cNvPr>
          <p:cNvSpPr>
            <a:spLocks noGrp="1"/>
          </p:cNvSpPr>
          <p:nvPr>
            <p:ph idx="23" hasCustomPrompt="1"/>
          </p:nvPr>
        </p:nvSpPr>
        <p:spPr>
          <a:xfrm>
            <a:off x="4472908" y="5340837"/>
            <a:ext cx="3061241" cy="574652"/>
          </a:xfrm>
        </p:spPr>
        <p:txBody>
          <a:bodyPr>
            <a:normAutofit/>
          </a:bodyPr>
          <a:lstStyle>
            <a:lvl1pPr marL="0" indent="0">
              <a:buNone/>
              <a:defRPr sz="1800" b="0" i="0">
                <a:solidFill>
                  <a:srgbClr val="000000"/>
                </a:solidFill>
                <a:latin typeface="Titillium Web" pitchFamily="2" charset="77"/>
              </a:defRPr>
            </a:lvl1pPr>
          </a:lstStyle>
          <a:p>
            <a:pPr lvl="0"/>
            <a:r>
              <a:rPr lang="es-ES" dirty="0"/>
              <a:t>Título de la sección</a:t>
            </a:r>
          </a:p>
        </p:txBody>
      </p:sp>
      <p:sp>
        <p:nvSpPr>
          <p:cNvPr id="39" name="Rectángulo 38">
            <a:extLst>
              <a:ext uri="{FF2B5EF4-FFF2-40B4-BE49-F238E27FC236}">
                <a16:creationId xmlns:a16="http://schemas.microsoft.com/office/drawing/2014/main" id="{9809A0F4-D225-7042-98E6-39578BBBDD0F}"/>
              </a:ext>
            </a:extLst>
          </p:cNvPr>
          <p:cNvSpPr/>
          <p:nvPr userDrawn="1"/>
        </p:nvSpPr>
        <p:spPr>
          <a:xfrm>
            <a:off x="8259483" y="4457477"/>
            <a:ext cx="3112457" cy="180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0" name="Marcador de contenido 2">
            <a:extLst>
              <a:ext uri="{FF2B5EF4-FFF2-40B4-BE49-F238E27FC236}">
                <a16:creationId xmlns:a16="http://schemas.microsoft.com/office/drawing/2014/main" id="{71FEF736-9BD5-1C4F-80A5-FC788BE8900A}"/>
              </a:ext>
            </a:extLst>
          </p:cNvPr>
          <p:cNvSpPr>
            <a:spLocks noGrp="1"/>
          </p:cNvSpPr>
          <p:nvPr>
            <p:ph idx="24" hasCustomPrompt="1"/>
          </p:nvPr>
        </p:nvSpPr>
        <p:spPr>
          <a:xfrm>
            <a:off x="8259483" y="4598460"/>
            <a:ext cx="3061241" cy="574652"/>
          </a:xfrm>
        </p:spPr>
        <p:txBody>
          <a:bodyPr/>
          <a:lstStyle>
            <a:lvl1pPr marL="0" indent="0">
              <a:buNone/>
              <a:defRPr sz="4800"/>
            </a:lvl1pPr>
          </a:lstStyle>
          <a:p>
            <a:pPr lvl="0"/>
            <a:r>
              <a:rPr lang="es-ES" dirty="0"/>
              <a:t>Número</a:t>
            </a:r>
          </a:p>
        </p:txBody>
      </p:sp>
      <p:sp>
        <p:nvSpPr>
          <p:cNvPr id="41" name="Marcador de contenido 2">
            <a:extLst>
              <a:ext uri="{FF2B5EF4-FFF2-40B4-BE49-F238E27FC236}">
                <a16:creationId xmlns:a16="http://schemas.microsoft.com/office/drawing/2014/main" id="{2CF84470-AD57-1A4C-A210-9321C3850F5D}"/>
              </a:ext>
            </a:extLst>
          </p:cNvPr>
          <p:cNvSpPr>
            <a:spLocks noGrp="1"/>
          </p:cNvSpPr>
          <p:nvPr>
            <p:ph idx="25" hasCustomPrompt="1"/>
          </p:nvPr>
        </p:nvSpPr>
        <p:spPr>
          <a:xfrm>
            <a:off x="8250430" y="5340837"/>
            <a:ext cx="3061241" cy="574652"/>
          </a:xfrm>
        </p:spPr>
        <p:txBody>
          <a:bodyPr>
            <a:normAutofit/>
          </a:bodyPr>
          <a:lstStyle>
            <a:lvl1pPr marL="0" indent="0">
              <a:buNone/>
              <a:defRPr sz="1800" b="0" i="0">
                <a:solidFill>
                  <a:srgbClr val="000000"/>
                </a:solidFill>
                <a:latin typeface="Titillium Web" pitchFamily="2" charset="77"/>
              </a:defRPr>
            </a:lvl1pPr>
          </a:lstStyle>
          <a:p>
            <a:pPr lvl="0"/>
            <a:r>
              <a:rPr lang="es-ES" dirty="0"/>
              <a:t>Título de la sección</a:t>
            </a:r>
          </a:p>
        </p:txBody>
      </p:sp>
    </p:spTree>
    <p:extLst>
      <p:ext uri="{BB962C8B-B14F-4D97-AF65-F5344CB8AC3E}">
        <p14:creationId xmlns:p14="http://schemas.microsoft.com/office/powerpoint/2010/main" val="20803161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ortada de sección">
    <p:bg>
      <p:bgPr>
        <a:solidFill>
          <a:srgbClr val="E7F9FC"/>
        </a:soli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B7064C20-6E22-8245-9C8C-43EB5EE72E4C}"/>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362219" y="159559"/>
            <a:ext cx="1449413" cy="369332"/>
          </a:xfrm>
          <a:prstGeom prst="rect">
            <a:avLst/>
          </a:prstGeom>
        </p:spPr>
      </p:pic>
      <p:sp>
        <p:nvSpPr>
          <p:cNvPr id="8" name="Rectángulo 7">
            <a:extLst>
              <a:ext uri="{FF2B5EF4-FFF2-40B4-BE49-F238E27FC236}">
                <a16:creationId xmlns:a16="http://schemas.microsoft.com/office/drawing/2014/main" id="{4E8F0C58-896C-1D46-BA4C-DF3C5C09A485}"/>
              </a:ext>
            </a:extLst>
          </p:cNvPr>
          <p:cNvSpPr/>
          <p:nvPr userDrawn="1"/>
        </p:nvSpPr>
        <p:spPr>
          <a:xfrm>
            <a:off x="0" y="732263"/>
            <a:ext cx="12213265" cy="18000"/>
          </a:xfrm>
          <a:prstGeom prst="rect">
            <a:avLst/>
          </a:prstGeom>
          <a:gradFill>
            <a:gsLst>
              <a:gs pos="0">
                <a:srgbClr val="58F0FF"/>
              </a:gs>
              <a:gs pos="100000">
                <a:srgbClr val="003D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Marcador de contenido 2">
            <a:extLst>
              <a:ext uri="{FF2B5EF4-FFF2-40B4-BE49-F238E27FC236}">
                <a16:creationId xmlns:a16="http://schemas.microsoft.com/office/drawing/2014/main" id="{B06C866C-D0D0-DE49-AB31-7A1DB073B579}"/>
              </a:ext>
            </a:extLst>
          </p:cNvPr>
          <p:cNvSpPr>
            <a:spLocks noGrp="1"/>
          </p:cNvSpPr>
          <p:nvPr>
            <p:ph idx="15" hasCustomPrompt="1"/>
          </p:nvPr>
        </p:nvSpPr>
        <p:spPr>
          <a:xfrm>
            <a:off x="494676" y="0"/>
            <a:ext cx="5441429" cy="747637"/>
          </a:xfrm>
        </p:spPr>
        <p:txBody>
          <a:bodyPr anchor="ctr">
            <a:normAutofit/>
          </a:bodyPr>
          <a:lstStyle>
            <a:lvl1pPr marL="0" indent="0">
              <a:buNone/>
              <a:defRPr sz="1200" b="0" i="0">
                <a:solidFill>
                  <a:srgbClr val="76768B"/>
                </a:solidFill>
                <a:latin typeface="Titillium Web" pitchFamily="2" charset="77"/>
              </a:defRPr>
            </a:lvl1pPr>
          </a:lstStyle>
          <a:p>
            <a:pPr lvl="0"/>
            <a:r>
              <a:rPr lang="es-ES" dirty="0"/>
              <a:t>01 Nombre de la sección</a:t>
            </a:r>
          </a:p>
        </p:txBody>
      </p:sp>
      <p:sp>
        <p:nvSpPr>
          <p:cNvPr id="30" name="Marcador de contenido 2">
            <a:extLst>
              <a:ext uri="{FF2B5EF4-FFF2-40B4-BE49-F238E27FC236}">
                <a16:creationId xmlns:a16="http://schemas.microsoft.com/office/drawing/2014/main" id="{7C281986-985F-B341-B5BC-60197DE1FDAE}"/>
              </a:ext>
            </a:extLst>
          </p:cNvPr>
          <p:cNvSpPr>
            <a:spLocks noGrp="1"/>
          </p:cNvSpPr>
          <p:nvPr>
            <p:ph idx="26" hasCustomPrompt="1"/>
          </p:nvPr>
        </p:nvSpPr>
        <p:spPr>
          <a:xfrm>
            <a:off x="748004" y="1234900"/>
            <a:ext cx="5347996" cy="1313536"/>
          </a:xfrm>
        </p:spPr>
        <p:txBody>
          <a:bodyPr>
            <a:noAutofit/>
          </a:bodyPr>
          <a:lstStyle>
            <a:lvl1pPr marL="0" indent="0">
              <a:buNone/>
              <a:defRPr sz="4000" b="0" i="0">
                <a:latin typeface="Titillium Web" pitchFamily="2" charset="77"/>
              </a:defRPr>
            </a:lvl1pPr>
          </a:lstStyle>
          <a:p>
            <a:pPr lvl="0"/>
            <a:r>
              <a:rPr lang="es-ES" dirty="0"/>
              <a:t>Título de la sección </a:t>
            </a:r>
          </a:p>
        </p:txBody>
      </p:sp>
      <p:sp>
        <p:nvSpPr>
          <p:cNvPr id="9" name="Marcador de contenido 2">
            <a:extLst>
              <a:ext uri="{FF2B5EF4-FFF2-40B4-BE49-F238E27FC236}">
                <a16:creationId xmlns:a16="http://schemas.microsoft.com/office/drawing/2014/main" id="{31925AF6-FD7F-A647-9165-D797B79E3609}"/>
              </a:ext>
            </a:extLst>
          </p:cNvPr>
          <p:cNvSpPr>
            <a:spLocks noGrp="1"/>
          </p:cNvSpPr>
          <p:nvPr>
            <p:ph idx="28" hasCustomPrompt="1"/>
          </p:nvPr>
        </p:nvSpPr>
        <p:spPr>
          <a:xfrm>
            <a:off x="748004" y="2549757"/>
            <a:ext cx="4446791" cy="3702188"/>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800" b="0" i="0" smtClean="0">
                <a:solidFill>
                  <a:srgbClr val="05054E"/>
                </a:solidFill>
                <a:effectLst/>
                <a:latin typeface="Titillium Web" pitchFamily="2" charset="77"/>
              </a:defRPr>
            </a:lvl1pPr>
          </a:lstStyle>
          <a:p>
            <a:pPr lvl="0"/>
            <a:r>
              <a:rPr lang="es-ES" dirty="0"/>
              <a:t>Listado de las subsecciones</a:t>
            </a:r>
          </a:p>
        </p:txBody>
      </p:sp>
      <p:sp>
        <p:nvSpPr>
          <p:cNvPr id="10" name="Marcador de contenido 2">
            <a:extLst>
              <a:ext uri="{FF2B5EF4-FFF2-40B4-BE49-F238E27FC236}">
                <a16:creationId xmlns:a16="http://schemas.microsoft.com/office/drawing/2014/main" id="{D11DC54A-6E04-5040-9F87-EB70D0CE2E89}"/>
              </a:ext>
            </a:extLst>
          </p:cNvPr>
          <p:cNvSpPr>
            <a:spLocks noGrp="1"/>
          </p:cNvSpPr>
          <p:nvPr>
            <p:ph idx="29" hasCustomPrompt="1"/>
          </p:nvPr>
        </p:nvSpPr>
        <p:spPr>
          <a:xfrm>
            <a:off x="5915427" y="2549757"/>
            <a:ext cx="4446791" cy="3702188"/>
          </a:xfrm>
        </p:spPr>
        <p:txBody>
          <a:bodyPr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800" b="0" i="0" smtClean="0">
                <a:solidFill>
                  <a:srgbClr val="05054E"/>
                </a:solidFill>
                <a:effectLst/>
                <a:latin typeface="Titillium Web" pitchFamily="2" charset="77"/>
              </a:defRPr>
            </a:lvl1pPr>
          </a:lstStyle>
          <a:p>
            <a:pPr lvl="0"/>
            <a:r>
              <a:rPr lang="es-ES" dirty="0"/>
              <a:t>Listado de las subsecciones</a:t>
            </a:r>
          </a:p>
        </p:txBody>
      </p:sp>
    </p:spTree>
    <p:extLst>
      <p:ext uri="{BB962C8B-B14F-4D97-AF65-F5344CB8AC3E}">
        <p14:creationId xmlns:p14="http://schemas.microsoft.com/office/powerpoint/2010/main" val="2213259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ortada subsección">
    <p:bg>
      <p:bgPr>
        <a:solidFill>
          <a:srgbClr val="FFFFFF"/>
        </a:soli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B7064C20-6E22-8245-9C8C-43EB5EE72E4C}"/>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362219" y="159559"/>
            <a:ext cx="1449413" cy="369332"/>
          </a:xfrm>
          <a:prstGeom prst="rect">
            <a:avLst/>
          </a:prstGeom>
        </p:spPr>
      </p:pic>
      <p:sp>
        <p:nvSpPr>
          <p:cNvPr id="8" name="Rectángulo 7">
            <a:extLst>
              <a:ext uri="{FF2B5EF4-FFF2-40B4-BE49-F238E27FC236}">
                <a16:creationId xmlns:a16="http://schemas.microsoft.com/office/drawing/2014/main" id="{4E8F0C58-896C-1D46-BA4C-DF3C5C09A485}"/>
              </a:ext>
            </a:extLst>
          </p:cNvPr>
          <p:cNvSpPr/>
          <p:nvPr userDrawn="1"/>
        </p:nvSpPr>
        <p:spPr>
          <a:xfrm>
            <a:off x="0" y="732263"/>
            <a:ext cx="12213265" cy="18000"/>
          </a:xfrm>
          <a:prstGeom prst="rect">
            <a:avLst/>
          </a:prstGeom>
          <a:gradFill>
            <a:gsLst>
              <a:gs pos="0">
                <a:srgbClr val="58F0FF"/>
              </a:gs>
              <a:gs pos="100000">
                <a:srgbClr val="003D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Marcador de contenido 2">
            <a:extLst>
              <a:ext uri="{FF2B5EF4-FFF2-40B4-BE49-F238E27FC236}">
                <a16:creationId xmlns:a16="http://schemas.microsoft.com/office/drawing/2014/main" id="{6B8B1EAC-97A9-2A47-ACAE-C976BA630EC4}"/>
              </a:ext>
            </a:extLst>
          </p:cNvPr>
          <p:cNvSpPr>
            <a:spLocks noGrp="1"/>
          </p:cNvSpPr>
          <p:nvPr>
            <p:ph idx="14" hasCustomPrompt="1"/>
          </p:nvPr>
        </p:nvSpPr>
        <p:spPr>
          <a:xfrm>
            <a:off x="753238" y="5021681"/>
            <a:ext cx="6261925" cy="1202837"/>
          </a:xfrm>
        </p:spPr>
        <p:txBody>
          <a:bodyPr>
            <a:normAutofit/>
          </a:bodyPr>
          <a:lstStyle>
            <a:lvl1pPr marL="0" indent="0">
              <a:lnSpc>
                <a:spcPct val="150000"/>
              </a:lnSpc>
              <a:buNone/>
              <a:defRPr sz="1800" b="0" i="0">
                <a:solidFill>
                  <a:srgbClr val="000000"/>
                </a:solidFill>
                <a:latin typeface="Titillium Web" pitchFamily="2" charset="77"/>
              </a:defRPr>
            </a:lvl1pPr>
          </a:lstStyle>
          <a:p>
            <a:pPr lvl="0"/>
            <a:r>
              <a:rPr lang="es-ES" dirty="0"/>
              <a:t>Texto describiendo brevemente los contenidos de esta subsección.</a:t>
            </a:r>
          </a:p>
        </p:txBody>
      </p:sp>
      <p:sp>
        <p:nvSpPr>
          <p:cNvPr id="21" name="Marcador de contenido 2">
            <a:extLst>
              <a:ext uri="{FF2B5EF4-FFF2-40B4-BE49-F238E27FC236}">
                <a16:creationId xmlns:a16="http://schemas.microsoft.com/office/drawing/2014/main" id="{B06C866C-D0D0-DE49-AB31-7A1DB073B579}"/>
              </a:ext>
            </a:extLst>
          </p:cNvPr>
          <p:cNvSpPr>
            <a:spLocks noGrp="1"/>
          </p:cNvSpPr>
          <p:nvPr>
            <p:ph idx="15" hasCustomPrompt="1"/>
          </p:nvPr>
        </p:nvSpPr>
        <p:spPr>
          <a:xfrm>
            <a:off x="494676" y="0"/>
            <a:ext cx="5441429" cy="747637"/>
          </a:xfrm>
        </p:spPr>
        <p:txBody>
          <a:bodyPr anchor="ctr">
            <a:normAutofit/>
          </a:bodyPr>
          <a:lstStyle>
            <a:lvl1pPr marL="0" indent="0">
              <a:buNone/>
              <a:defRPr sz="1200" b="0" i="0">
                <a:solidFill>
                  <a:srgbClr val="76768B"/>
                </a:solidFill>
                <a:latin typeface="Titillium Web" pitchFamily="2" charset="77"/>
              </a:defRPr>
            </a:lvl1pPr>
          </a:lstStyle>
          <a:p>
            <a:pPr lvl="0"/>
            <a:r>
              <a:rPr lang="es-ES" dirty="0"/>
              <a:t>01 Nombre de la sección | 1 Nombre de la subsección</a:t>
            </a:r>
          </a:p>
        </p:txBody>
      </p:sp>
      <p:sp>
        <p:nvSpPr>
          <p:cNvPr id="30" name="Marcador de contenido 2">
            <a:extLst>
              <a:ext uri="{FF2B5EF4-FFF2-40B4-BE49-F238E27FC236}">
                <a16:creationId xmlns:a16="http://schemas.microsoft.com/office/drawing/2014/main" id="{7C281986-985F-B341-B5BC-60197DE1FDAE}"/>
              </a:ext>
            </a:extLst>
          </p:cNvPr>
          <p:cNvSpPr>
            <a:spLocks noGrp="1"/>
          </p:cNvSpPr>
          <p:nvPr>
            <p:ph idx="26" hasCustomPrompt="1"/>
          </p:nvPr>
        </p:nvSpPr>
        <p:spPr>
          <a:xfrm>
            <a:off x="748004" y="3705519"/>
            <a:ext cx="6261924" cy="1313536"/>
          </a:xfrm>
        </p:spPr>
        <p:txBody>
          <a:bodyPr anchor="b">
            <a:noAutofit/>
          </a:bodyPr>
          <a:lstStyle>
            <a:lvl1pPr marL="0" indent="0">
              <a:buNone/>
              <a:defRPr sz="4000" b="0" i="0">
                <a:latin typeface="Titillium Web" pitchFamily="2" charset="77"/>
              </a:defRPr>
            </a:lvl1pPr>
          </a:lstStyle>
          <a:p>
            <a:pPr lvl="0"/>
            <a:r>
              <a:rPr lang="es-ES" dirty="0"/>
              <a:t>Título de la subsección</a:t>
            </a:r>
          </a:p>
        </p:txBody>
      </p:sp>
    </p:spTree>
    <p:extLst>
      <p:ext uri="{BB962C8B-B14F-4D97-AF65-F5344CB8AC3E}">
        <p14:creationId xmlns:p14="http://schemas.microsoft.com/office/powerpoint/2010/main" val="9530144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olo texto">
    <p:bg>
      <p:bgPr>
        <a:solidFill>
          <a:srgbClr val="FFFFFF"/>
        </a:soli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B7064C20-6E22-8245-9C8C-43EB5EE72E4C}"/>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362219" y="159559"/>
            <a:ext cx="1449413" cy="369332"/>
          </a:xfrm>
          <a:prstGeom prst="rect">
            <a:avLst/>
          </a:prstGeom>
        </p:spPr>
      </p:pic>
      <p:sp>
        <p:nvSpPr>
          <p:cNvPr id="8" name="Rectángulo 7">
            <a:extLst>
              <a:ext uri="{FF2B5EF4-FFF2-40B4-BE49-F238E27FC236}">
                <a16:creationId xmlns:a16="http://schemas.microsoft.com/office/drawing/2014/main" id="{4E8F0C58-896C-1D46-BA4C-DF3C5C09A485}"/>
              </a:ext>
            </a:extLst>
          </p:cNvPr>
          <p:cNvSpPr/>
          <p:nvPr userDrawn="1"/>
        </p:nvSpPr>
        <p:spPr>
          <a:xfrm>
            <a:off x="0" y="732263"/>
            <a:ext cx="12213265" cy="18000"/>
          </a:xfrm>
          <a:prstGeom prst="rect">
            <a:avLst/>
          </a:prstGeom>
          <a:gradFill>
            <a:gsLst>
              <a:gs pos="0">
                <a:srgbClr val="58F0FF"/>
              </a:gs>
              <a:gs pos="100000">
                <a:srgbClr val="003D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Marcador de contenido 2">
            <a:extLst>
              <a:ext uri="{FF2B5EF4-FFF2-40B4-BE49-F238E27FC236}">
                <a16:creationId xmlns:a16="http://schemas.microsoft.com/office/drawing/2014/main" id="{B06C866C-D0D0-DE49-AB31-7A1DB073B579}"/>
              </a:ext>
            </a:extLst>
          </p:cNvPr>
          <p:cNvSpPr>
            <a:spLocks noGrp="1"/>
          </p:cNvSpPr>
          <p:nvPr>
            <p:ph idx="15" hasCustomPrompt="1"/>
          </p:nvPr>
        </p:nvSpPr>
        <p:spPr>
          <a:xfrm>
            <a:off x="494676" y="0"/>
            <a:ext cx="5441429" cy="747637"/>
          </a:xfrm>
        </p:spPr>
        <p:txBody>
          <a:bodyPr anchor="ctr">
            <a:normAutofit/>
          </a:bodyPr>
          <a:lstStyle>
            <a:lvl1pPr marL="0" indent="0">
              <a:buNone/>
              <a:defRPr sz="1200" b="0" i="0">
                <a:solidFill>
                  <a:srgbClr val="76768B"/>
                </a:solidFill>
                <a:latin typeface="Titillium Web" pitchFamily="2" charset="77"/>
              </a:defRPr>
            </a:lvl1pPr>
          </a:lstStyle>
          <a:p>
            <a:pPr lvl="0"/>
            <a:r>
              <a:rPr lang="es-ES" dirty="0"/>
              <a:t>01 Nombre de la sección | 1 Nombre de la subsección</a:t>
            </a:r>
          </a:p>
        </p:txBody>
      </p:sp>
      <p:sp>
        <p:nvSpPr>
          <p:cNvPr id="30" name="Marcador de contenido 2">
            <a:extLst>
              <a:ext uri="{FF2B5EF4-FFF2-40B4-BE49-F238E27FC236}">
                <a16:creationId xmlns:a16="http://schemas.microsoft.com/office/drawing/2014/main" id="{7C281986-985F-B341-B5BC-60197DE1FDAE}"/>
              </a:ext>
            </a:extLst>
          </p:cNvPr>
          <p:cNvSpPr>
            <a:spLocks noGrp="1"/>
          </p:cNvSpPr>
          <p:nvPr>
            <p:ph idx="26" hasCustomPrompt="1"/>
          </p:nvPr>
        </p:nvSpPr>
        <p:spPr>
          <a:xfrm>
            <a:off x="748004" y="1234900"/>
            <a:ext cx="5347996" cy="657913"/>
          </a:xfrm>
        </p:spPr>
        <p:txBody>
          <a:bodyPr>
            <a:noAutofit/>
          </a:bodyPr>
          <a:lstStyle>
            <a:lvl1pPr marL="0" indent="0">
              <a:buNone/>
              <a:defRPr sz="3200" b="0" i="0">
                <a:latin typeface="Titillium Web" pitchFamily="2" charset="77"/>
              </a:defRPr>
            </a:lvl1pPr>
          </a:lstStyle>
          <a:p>
            <a:pPr lvl="0"/>
            <a:r>
              <a:rPr lang="es-ES" dirty="0"/>
              <a:t>Titular principal</a:t>
            </a:r>
          </a:p>
        </p:txBody>
      </p:sp>
      <p:sp>
        <p:nvSpPr>
          <p:cNvPr id="11" name="Marcador de contenido 2">
            <a:extLst>
              <a:ext uri="{FF2B5EF4-FFF2-40B4-BE49-F238E27FC236}">
                <a16:creationId xmlns:a16="http://schemas.microsoft.com/office/drawing/2014/main" id="{90146E0D-7895-2A47-A94E-5796591CE06E}"/>
              </a:ext>
            </a:extLst>
          </p:cNvPr>
          <p:cNvSpPr>
            <a:spLocks noGrp="1"/>
          </p:cNvSpPr>
          <p:nvPr>
            <p:ph idx="27" hasCustomPrompt="1"/>
          </p:nvPr>
        </p:nvSpPr>
        <p:spPr>
          <a:xfrm>
            <a:off x="748004" y="1911785"/>
            <a:ext cx="4446791" cy="4190060"/>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 </a:t>
            </a:r>
            <a:r>
              <a:rPr lang="es-ES" dirty="0" err="1"/>
              <a:t>aliqua</a:t>
            </a:r>
            <a:r>
              <a:rPr lang="es-ES" dirty="0"/>
              <a:t>. Ut </a:t>
            </a:r>
            <a:r>
              <a:rPr lang="es-ES" dirty="0" err="1"/>
              <a:t>enim</a:t>
            </a:r>
            <a:r>
              <a:rPr lang="es-ES" dirty="0"/>
              <a:t> ad </a:t>
            </a:r>
            <a:r>
              <a:rPr lang="es-ES" dirty="0" err="1"/>
              <a:t>minim</a:t>
            </a:r>
            <a:r>
              <a:rPr lang="es-ES" dirty="0"/>
              <a:t> </a:t>
            </a:r>
            <a:r>
              <a:rPr lang="es-ES" dirty="0" err="1"/>
              <a:t>veniam</a:t>
            </a:r>
            <a:r>
              <a:rPr lang="es-ES" dirty="0"/>
              <a:t>, </a:t>
            </a:r>
            <a:r>
              <a:rPr lang="es-ES" dirty="0" err="1"/>
              <a:t>quis</a:t>
            </a:r>
            <a:r>
              <a:rPr lang="es-ES" dirty="0"/>
              <a:t> </a:t>
            </a:r>
            <a:r>
              <a:rPr lang="es-ES" dirty="0" err="1"/>
              <a:t>nostrud</a:t>
            </a:r>
            <a:r>
              <a:rPr lang="es-ES" dirty="0"/>
              <a:t> </a:t>
            </a:r>
            <a:r>
              <a:rPr lang="es-ES" dirty="0" err="1"/>
              <a:t>exercitation</a:t>
            </a:r>
            <a:r>
              <a:rPr lang="es-ES" dirty="0"/>
              <a:t> </a:t>
            </a:r>
            <a:r>
              <a:rPr lang="es-ES" dirty="0" err="1"/>
              <a:t>ullamco</a:t>
            </a:r>
            <a:r>
              <a:rPr lang="es-ES" dirty="0"/>
              <a:t> </a:t>
            </a:r>
            <a:r>
              <a:rPr lang="es-ES" dirty="0" err="1"/>
              <a:t>laboris</a:t>
            </a:r>
            <a:r>
              <a:rPr lang="es-ES" dirty="0"/>
              <a:t> </a:t>
            </a:r>
            <a:r>
              <a:rPr lang="es-ES" dirty="0" err="1"/>
              <a:t>nisi</a:t>
            </a:r>
            <a:r>
              <a:rPr lang="es-ES" dirty="0"/>
              <a:t> ut </a:t>
            </a:r>
            <a:r>
              <a:rPr lang="es-ES" dirty="0" err="1"/>
              <a:t>sliqquip</a:t>
            </a:r>
            <a:r>
              <a:rPr lang="es-ES" dirty="0"/>
              <a:t> ex </a:t>
            </a:r>
            <a:r>
              <a:rPr lang="es-ES" dirty="0" err="1"/>
              <a:t>ea</a:t>
            </a:r>
            <a:r>
              <a:rPr lang="es-ES" dirty="0"/>
              <a:t> commodo </a:t>
            </a:r>
            <a:r>
              <a:rPr lang="es-ES" dirty="0" err="1"/>
              <a:t>consequat</a:t>
            </a:r>
            <a:r>
              <a:rPr lang="es-ES" dirty="0"/>
              <a:t>. </a:t>
            </a:r>
            <a:r>
              <a:rPr lang="es-ES" dirty="0" err="1"/>
              <a:t>Duis</a:t>
            </a:r>
            <a:r>
              <a:rPr lang="es-ES" dirty="0"/>
              <a:t> </a:t>
            </a:r>
            <a:r>
              <a:rPr lang="es-ES" dirty="0" err="1"/>
              <a:t>aute</a:t>
            </a:r>
            <a:r>
              <a:rPr lang="es-ES" dirty="0"/>
              <a:t> </a:t>
            </a:r>
            <a:r>
              <a:rPr lang="es-ES" dirty="0" err="1"/>
              <a:t>irure</a:t>
            </a:r>
            <a:r>
              <a:rPr lang="es-ES" dirty="0"/>
              <a:t> dolor in </a:t>
            </a:r>
            <a:r>
              <a:rPr lang="es-ES" dirty="0" err="1"/>
              <a:t>reprehenderit</a:t>
            </a:r>
            <a:r>
              <a:rPr lang="es-ES" dirty="0"/>
              <a:t> in </a:t>
            </a:r>
            <a:r>
              <a:rPr lang="es-ES" dirty="0" err="1"/>
              <a:t>voluptate</a:t>
            </a:r>
            <a:r>
              <a:rPr lang="es-ES" dirty="0"/>
              <a:t> </a:t>
            </a:r>
            <a:r>
              <a:rPr lang="es-ES" dirty="0" err="1"/>
              <a:t>velit</a:t>
            </a:r>
            <a:r>
              <a:rPr lang="es-ES" dirty="0"/>
              <a:t> ese </a:t>
            </a:r>
            <a:r>
              <a:rPr lang="es-ES" dirty="0" err="1"/>
              <a:t>cillum</a:t>
            </a:r>
            <a:r>
              <a:rPr lang="es-ES" dirty="0"/>
              <a:t> </a:t>
            </a:r>
            <a:r>
              <a:rPr lang="es-ES" dirty="0" err="1"/>
              <a:t>dolore</a:t>
            </a:r>
            <a:r>
              <a:rPr lang="es-ES" dirty="0"/>
              <a:t> </a:t>
            </a:r>
            <a:r>
              <a:rPr lang="es-ES" dirty="0" err="1"/>
              <a:t>eu</a:t>
            </a:r>
            <a:r>
              <a:rPr lang="es-ES" dirty="0"/>
              <a:t> </a:t>
            </a:r>
            <a:r>
              <a:rPr lang="es-ES" dirty="0" err="1"/>
              <a:t>figiat</a:t>
            </a:r>
            <a:r>
              <a:rPr lang="es-ES" dirty="0"/>
              <a:t> </a:t>
            </a:r>
            <a:r>
              <a:rPr lang="es-ES" dirty="0" err="1"/>
              <a:t>nulla</a:t>
            </a:r>
            <a:r>
              <a:rPr lang="es-ES" dirty="0"/>
              <a:t> </a:t>
            </a:r>
            <a:r>
              <a:rPr lang="es-ES" dirty="0" err="1"/>
              <a:t>pariatur</a:t>
            </a:r>
            <a:r>
              <a:rPr lang="es-ES" dirty="0"/>
              <a:t>. </a:t>
            </a:r>
            <a:r>
              <a:rPr lang="es-ES" dirty="0" err="1"/>
              <a:t>Excepteur</a:t>
            </a:r>
            <a:r>
              <a:rPr lang="es-ES" dirty="0"/>
              <a:t> </a:t>
            </a:r>
            <a:r>
              <a:rPr lang="es-ES" dirty="0" err="1"/>
              <a:t>sint</a:t>
            </a:r>
            <a:r>
              <a:rPr lang="es-ES" dirty="0"/>
              <a:t> </a:t>
            </a:r>
            <a:r>
              <a:rPr lang="es-ES" dirty="0" err="1"/>
              <a:t>occaecat</a:t>
            </a:r>
            <a:r>
              <a:rPr lang="es-ES" dirty="0"/>
              <a:t> </a:t>
            </a:r>
            <a:r>
              <a:rPr lang="es-ES" dirty="0" err="1"/>
              <a:t>cupidatat</a:t>
            </a:r>
            <a:r>
              <a:rPr lang="es-ES" dirty="0"/>
              <a:t> non </a:t>
            </a:r>
            <a:r>
              <a:rPr lang="es-ES" dirty="0" err="1"/>
              <a:t>proident</a:t>
            </a:r>
            <a:r>
              <a:rPr lang="es-ES" dirty="0"/>
              <a:t>, </a:t>
            </a:r>
            <a:r>
              <a:rPr lang="es-ES" dirty="0" err="1"/>
              <a:t>sunt</a:t>
            </a:r>
            <a:r>
              <a:rPr lang="es-ES" dirty="0"/>
              <a:t> in culpa </a:t>
            </a:r>
            <a:r>
              <a:rPr lang="es-ES" dirty="0" err="1"/>
              <a:t>qui</a:t>
            </a:r>
            <a:r>
              <a:rPr lang="es-ES" dirty="0"/>
              <a:t> </a:t>
            </a:r>
            <a:r>
              <a:rPr lang="es-ES" dirty="0" err="1"/>
              <a:t>officia</a:t>
            </a:r>
            <a:r>
              <a:rPr lang="es-ES" dirty="0"/>
              <a:t> </a:t>
            </a:r>
            <a:r>
              <a:rPr lang="es-ES" dirty="0" err="1"/>
              <a:t>deserunt</a:t>
            </a:r>
            <a:r>
              <a:rPr lang="es-ES" dirty="0"/>
              <a:t> </a:t>
            </a:r>
            <a:r>
              <a:rPr lang="es-ES" dirty="0" err="1"/>
              <a:t>mollit</a:t>
            </a:r>
            <a:r>
              <a:rPr lang="es-ES" dirty="0"/>
              <a:t> </a:t>
            </a:r>
            <a:r>
              <a:rPr lang="es-ES" dirty="0" err="1"/>
              <a:t>anim</a:t>
            </a:r>
            <a:r>
              <a:rPr lang="es-ES" dirty="0"/>
              <a:t> id </a:t>
            </a:r>
            <a:r>
              <a:rPr lang="es-ES" dirty="0" err="1"/>
              <a:t>est</a:t>
            </a:r>
            <a:r>
              <a:rPr lang="es-ES" dirty="0"/>
              <a:t> </a:t>
            </a:r>
            <a:r>
              <a:rPr lang="es-ES" dirty="0" err="1"/>
              <a:t>laborum</a:t>
            </a:r>
            <a:r>
              <a:rPr lang="es-ES" dirty="0"/>
              <a:t>.</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 </a:t>
            </a:r>
            <a:r>
              <a:rPr lang="es-ES" dirty="0" err="1"/>
              <a:t>aliqua</a:t>
            </a:r>
            <a:r>
              <a:rPr lang="es-ES" dirty="0"/>
              <a:t>. Ut enim ad minim veniam, quis</a:t>
            </a:r>
          </a:p>
        </p:txBody>
      </p:sp>
      <p:sp>
        <p:nvSpPr>
          <p:cNvPr id="12" name="Marcador de contenido 2">
            <a:extLst>
              <a:ext uri="{FF2B5EF4-FFF2-40B4-BE49-F238E27FC236}">
                <a16:creationId xmlns:a16="http://schemas.microsoft.com/office/drawing/2014/main" id="{42E17A58-DC84-624F-A2EF-B073D2765804}"/>
              </a:ext>
            </a:extLst>
          </p:cNvPr>
          <p:cNvSpPr>
            <a:spLocks noGrp="1"/>
          </p:cNvSpPr>
          <p:nvPr>
            <p:ph idx="28" hasCustomPrompt="1"/>
          </p:nvPr>
        </p:nvSpPr>
        <p:spPr>
          <a:xfrm>
            <a:off x="5915427" y="1911785"/>
            <a:ext cx="4446791" cy="4190060"/>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a:t>nostrud exercitation ullamco laboris nisi ut sliqquip ex ea commodo consequat. </a:t>
            </a:r>
            <a:r>
              <a:rPr lang="es-ES" dirty="0" err="1"/>
              <a:t>Duis</a:t>
            </a:r>
            <a:r>
              <a:rPr lang="es-ES" dirty="0"/>
              <a:t> </a:t>
            </a:r>
            <a:r>
              <a:rPr lang="es-ES" dirty="0" err="1"/>
              <a:t>aute</a:t>
            </a:r>
            <a:r>
              <a:rPr lang="es-ES" dirty="0"/>
              <a:t> </a:t>
            </a:r>
            <a:r>
              <a:rPr lang="es-ES" dirty="0" err="1"/>
              <a:t>irure</a:t>
            </a:r>
            <a:r>
              <a:rPr lang="es-ES" dirty="0"/>
              <a:t> dolor in </a:t>
            </a:r>
            <a:r>
              <a:rPr lang="es-ES" dirty="0" err="1"/>
              <a:t>reprehenderit</a:t>
            </a:r>
            <a:r>
              <a:rPr lang="es-ES" dirty="0"/>
              <a:t> in </a:t>
            </a:r>
            <a:r>
              <a:rPr lang="es-ES" dirty="0" err="1"/>
              <a:t>voluptate</a:t>
            </a:r>
            <a:r>
              <a:rPr lang="es-ES" dirty="0"/>
              <a:t> </a:t>
            </a:r>
            <a:r>
              <a:rPr lang="es-ES" dirty="0" err="1"/>
              <a:t>velit</a:t>
            </a:r>
            <a:r>
              <a:rPr lang="es-ES" dirty="0"/>
              <a:t> ese </a:t>
            </a:r>
            <a:r>
              <a:rPr lang="es-ES" dirty="0" err="1"/>
              <a:t>cillum</a:t>
            </a:r>
            <a:r>
              <a:rPr lang="es-ES" dirty="0"/>
              <a:t> </a:t>
            </a:r>
            <a:r>
              <a:rPr lang="es-ES" dirty="0" err="1"/>
              <a:t>dolore</a:t>
            </a:r>
            <a:r>
              <a:rPr lang="es-ES" dirty="0"/>
              <a:t> </a:t>
            </a:r>
            <a:r>
              <a:rPr lang="es-ES" dirty="0" err="1"/>
              <a:t>eu</a:t>
            </a:r>
            <a:r>
              <a:rPr lang="es-ES" dirty="0"/>
              <a:t> </a:t>
            </a:r>
            <a:r>
              <a:rPr lang="es-ES" dirty="0" err="1"/>
              <a:t>figiat</a:t>
            </a:r>
            <a:r>
              <a:rPr lang="es-ES" dirty="0"/>
              <a:t> </a:t>
            </a:r>
            <a:r>
              <a:rPr lang="es-ES" dirty="0" err="1"/>
              <a:t>nulla</a:t>
            </a:r>
            <a:r>
              <a:rPr lang="es-ES" dirty="0"/>
              <a:t> </a:t>
            </a:r>
            <a:r>
              <a:rPr lang="es-ES" dirty="0" err="1"/>
              <a:t>pariatur</a:t>
            </a:r>
            <a:r>
              <a:rPr lang="es-ES" dirty="0"/>
              <a:t>. </a:t>
            </a:r>
            <a:r>
              <a:rPr lang="es-ES" dirty="0" err="1"/>
              <a:t>Excepteur</a:t>
            </a:r>
            <a:r>
              <a:rPr lang="es-ES" dirty="0"/>
              <a:t> </a:t>
            </a:r>
            <a:r>
              <a:rPr lang="es-ES" dirty="0" err="1"/>
              <a:t>sint</a:t>
            </a:r>
            <a:r>
              <a:rPr lang="es-ES" dirty="0"/>
              <a:t> </a:t>
            </a:r>
            <a:r>
              <a:rPr lang="es-ES" dirty="0" err="1"/>
              <a:t>occaecat</a:t>
            </a:r>
            <a:r>
              <a:rPr lang="es-ES" dirty="0"/>
              <a:t> </a:t>
            </a:r>
            <a:r>
              <a:rPr lang="es-ES" dirty="0" err="1"/>
              <a:t>cupidatat</a:t>
            </a:r>
            <a:r>
              <a:rPr lang="es-ES" dirty="0"/>
              <a:t> non </a:t>
            </a:r>
            <a:r>
              <a:rPr lang="es-ES" dirty="0" err="1"/>
              <a:t>proident</a:t>
            </a:r>
            <a:r>
              <a:rPr lang="es-ES" dirty="0"/>
              <a:t>, </a:t>
            </a:r>
            <a:r>
              <a:rPr lang="es-ES" dirty="0" err="1"/>
              <a:t>sunt</a:t>
            </a:r>
            <a:r>
              <a:rPr lang="es-ES" dirty="0"/>
              <a:t> in culpa </a:t>
            </a:r>
            <a:r>
              <a:rPr lang="es-ES" dirty="0" err="1"/>
              <a:t>qui</a:t>
            </a:r>
            <a:r>
              <a:rPr lang="es-ES" dirty="0"/>
              <a:t> </a:t>
            </a:r>
            <a:r>
              <a:rPr lang="es-ES" dirty="0" err="1"/>
              <a:t>officia</a:t>
            </a:r>
            <a:r>
              <a:rPr lang="es-ES" dirty="0"/>
              <a:t> </a:t>
            </a:r>
            <a:r>
              <a:rPr lang="es-ES" dirty="0" err="1"/>
              <a:t>deserunt</a:t>
            </a:r>
            <a:r>
              <a:rPr lang="es-ES" dirty="0"/>
              <a:t> </a:t>
            </a:r>
            <a:r>
              <a:rPr lang="es-ES" dirty="0" err="1"/>
              <a:t>mollit</a:t>
            </a:r>
            <a:r>
              <a:rPr lang="es-ES" dirty="0"/>
              <a:t> </a:t>
            </a:r>
            <a:r>
              <a:rPr lang="es-ES" dirty="0" err="1"/>
              <a:t>anim</a:t>
            </a:r>
            <a:r>
              <a:rPr lang="es-ES" dirty="0"/>
              <a:t> id </a:t>
            </a:r>
            <a:r>
              <a:rPr lang="es-ES" dirty="0" err="1"/>
              <a:t>est</a:t>
            </a:r>
            <a:r>
              <a:rPr lang="es-ES" dirty="0"/>
              <a:t> </a:t>
            </a:r>
            <a:r>
              <a:rPr lang="es-ES" dirty="0" err="1"/>
              <a:t>laborum</a:t>
            </a:r>
            <a:r>
              <a:rPr lang="es-ES" dirty="0"/>
              <a:t>.</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 </a:t>
            </a:r>
            <a:r>
              <a:rPr lang="es-ES" dirty="0" err="1"/>
              <a:t>aliqua</a:t>
            </a:r>
            <a:r>
              <a:rPr lang="es-ES" dirty="0"/>
              <a:t>. Ut enim ad minim veniam, quis nostrud exercitation ullamco laboris nisi ut sliqquip ex ea commodo consequat</a:t>
            </a:r>
          </a:p>
        </p:txBody>
      </p:sp>
    </p:spTree>
    <p:extLst>
      <p:ext uri="{BB962C8B-B14F-4D97-AF65-F5344CB8AC3E}">
        <p14:creationId xmlns:p14="http://schemas.microsoft.com/office/powerpoint/2010/main" val="3681730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o con titular">
    <p:bg>
      <p:bgPr>
        <a:solidFill>
          <a:srgbClr val="FFFFFF"/>
        </a:soli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B7064C20-6E22-8245-9C8C-43EB5EE72E4C}"/>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362219" y="159559"/>
            <a:ext cx="1449413" cy="369332"/>
          </a:xfrm>
          <a:prstGeom prst="rect">
            <a:avLst/>
          </a:prstGeom>
        </p:spPr>
      </p:pic>
      <p:sp>
        <p:nvSpPr>
          <p:cNvPr id="8" name="Rectángulo 7">
            <a:extLst>
              <a:ext uri="{FF2B5EF4-FFF2-40B4-BE49-F238E27FC236}">
                <a16:creationId xmlns:a16="http://schemas.microsoft.com/office/drawing/2014/main" id="{4E8F0C58-896C-1D46-BA4C-DF3C5C09A485}"/>
              </a:ext>
            </a:extLst>
          </p:cNvPr>
          <p:cNvSpPr/>
          <p:nvPr userDrawn="1"/>
        </p:nvSpPr>
        <p:spPr>
          <a:xfrm>
            <a:off x="0" y="732263"/>
            <a:ext cx="12213265" cy="18000"/>
          </a:xfrm>
          <a:prstGeom prst="rect">
            <a:avLst/>
          </a:prstGeom>
          <a:gradFill>
            <a:gsLst>
              <a:gs pos="0">
                <a:srgbClr val="58F0FF"/>
              </a:gs>
              <a:gs pos="100000">
                <a:srgbClr val="003D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Marcador de contenido 2">
            <a:extLst>
              <a:ext uri="{FF2B5EF4-FFF2-40B4-BE49-F238E27FC236}">
                <a16:creationId xmlns:a16="http://schemas.microsoft.com/office/drawing/2014/main" id="{B06C866C-D0D0-DE49-AB31-7A1DB073B579}"/>
              </a:ext>
            </a:extLst>
          </p:cNvPr>
          <p:cNvSpPr>
            <a:spLocks noGrp="1"/>
          </p:cNvSpPr>
          <p:nvPr>
            <p:ph idx="15" hasCustomPrompt="1"/>
          </p:nvPr>
        </p:nvSpPr>
        <p:spPr>
          <a:xfrm>
            <a:off x="494676" y="0"/>
            <a:ext cx="5441429" cy="747637"/>
          </a:xfrm>
        </p:spPr>
        <p:txBody>
          <a:bodyPr anchor="ctr">
            <a:normAutofit/>
          </a:bodyPr>
          <a:lstStyle>
            <a:lvl1pPr marL="0" indent="0">
              <a:buNone/>
              <a:defRPr sz="1200" b="0" i="0">
                <a:solidFill>
                  <a:srgbClr val="76768B"/>
                </a:solidFill>
                <a:latin typeface="Titillium Web" pitchFamily="2" charset="77"/>
              </a:defRPr>
            </a:lvl1pPr>
          </a:lstStyle>
          <a:p>
            <a:pPr lvl="0"/>
            <a:r>
              <a:rPr lang="es-ES" dirty="0"/>
              <a:t>01 Nombre de la sección | 1 Nombre de la subsección</a:t>
            </a:r>
          </a:p>
        </p:txBody>
      </p:sp>
      <p:sp>
        <p:nvSpPr>
          <p:cNvPr id="30" name="Marcador de contenido 2">
            <a:extLst>
              <a:ext uri="{FF2B5EF4-FFF2-40B4-BE49-F238E27FC236}">
                <a16:creationId xmlns:a16="http://schemas.microsoft.com/office/drawing/2014/main" id="{7C281986-985F-B341-B5BC-60197DE1FDAE}"/>
              </a:ext>
            </a:extLst>
          </p:cNvPr>
          <p:cNvSpPr>
            <a:spLocks noGrp="1"/>
          </p:cNvSpPr>
          <p:nvPr>
            <p:ph idx="26" hasCustomPrompt="1"/>
          </p:nvPr>
        </p:nvSpPr>
        <p:spPr>
          <a:xfrm>
            <a:off x="748004" y="1234900"/>
            <a:ext cx="5347996" cy="551559"/>
          </a:xfrm>
        </p:spPr>
        <p:txBody>
          <a:bodyPr>
            <a:noAutofit/>
          </a:bodyPr>
          <a:lstStyle>
            <a:lvl1pPr marL="0" indent="0">
              <a:buNone/>
              <a:defRPr sz="3200" b="0" i="0">
                <a:latin typeface="Titillium Web" pitchFamily="2" charset="77"/>
              </a:defRPr>
            </a:lvl1pPr>
          </a:lstStyle>
          <a:p>
            <a:pPr lvl="0"/>
            <a:r>
              <a:rPr lang="es-ES" dirty="0"/>
              <a:t>Titular principal</a:t>
            </a:r>
          </a:p>
        </p:txBody>
      </p:sp>
      <p:sp>
        <p:nvSpPr>
          <p:cNvPr id="9" name="Marcador de contenido 2">
            <a:extLst>
              <a:ext uri="{FF2B5EF4-FFF2-40B4-BE49-F238E27FC236}">
                <a16:creationId xmlns:a16="http://schemas.microsoft.com/office/drawing/2014/main" id="{1CEE70C0-0A58-D14A-9863-D1F89FB97B58}"/>
              </a:ext>
            </a:extLst>
          </p:cNvPr>
          <p:cNvSpPr>
            <a:spLocks noGrp="1"/>
          </p:cNvSpPr>
          <p:nvPr>
            <p:ph idx="27" hasCustomPrompt="1"/>
          </p:nvPr>
        </p:nvSpPr>
        <p:spPr>
          <a:xfrm>
            <a:off x="744781" y="1927636"/>
            <a:ext cx="5347996" cy="384900"/>
          </a:xfrm>
        </p:spPr>
        <p:txBody>
          <a:bodyPr>
            <a:noAutofit/>
          </a:bodyPr>
          <a:lstStyle>
            <a:lvl1pPr marL="0" indent="0">
              <a:buNone/>
              <a:defRPr sz="1800" b="0" i="0">
                <a:solidFill>
                  <a:srgbClr val="0033CC"/>
                </a:solidFill>
                <a:latin typeface="Titillium Web" pitchFamily="2" charset="77"/>
              </a:defRPr>
            </a:lvl1pPr>
          </a:lstStyle>
          <a:p>
            <a:pPr lvl="0"/>
            <a:r>
              <a:rPr lang="es-ES" dirty="0"/>
              <a:t>Titular secundario</a:t>
            </a:r>
          </a:p>
        </p:txBody>
      </p:sp>
      <p:sp>
        <p:nvSpPr>
          <p:cNvPr id="10" name="Marcador de contenido 2">
            <a:extLst>
              <a:ext uri="{FF2B5EF4-FFF2-40B4-BE49-F238E27FC236}">
                <a16:creationId xmlns:a16="http://schemas.microsoft.com/office/drawing/2014/main" id="{EE9411D3-96CF-B145-809C-DFC0803609C2}"/>
              </a:ext>
            </a:extLst>
          </p:cNvPr>
          <p:cNvSpPr>
            <a:spLocks noGrp="1"/>
          </p:cNvSpPr>
          <p:nvPr>
            <p:ph idx="28" hasCustomPrompt="1"/>
          </p:nvPr>
        </p:nvSpPr>
        <p:spPr>
          <a:xfrm>
            <a:off x="748004" y="2326472"/>
            <a:ext cx="4446791" cy="3702188"/>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 </a:t>
            </a:r>
            <a:r>
              <a:rPr lang="es-ES" dirty="0" err="1"/>
              <a:t>aliqua</a:t>
            </a:r>
            <a:r>
              <a:rPr lang="es-ES" dirty="0"/>
              <a:t>. Ut </a:t>
            </a:r>
            <a:r>
              <a:rPr lang="es-ES" dirty="0" err="1"/>
              <a:t>enim</a:t>
            </a:r>
            <a:r>
              <a:rPr lang="es-ES" dirty="0"/>
              <a:t> ad </a:t>
            </a:r>
            <a:r>
              <a:rPr lang="es-ES" dirty="0" err="1"/>
              <a:t>minim</a:t>
            </a:r>
            <a:r>
              <a:rPr lang="es-ES" dirty="0"/>
              <a:t> </a:t>
            </a:r>
            <a:r>
              <a:rPr lang="es-ES" dirty="0" err="1"/>
              <a:t>veniam</a:t>
            </a:r>
            <a:r>
              <a:rPr lang="es-ES" dirty="0"/>
              <a:t>, </a:t>
            </a:r>
            <a:r>
              <a:rPr lang="es-ES" dirty="0" err="1"/>
              <a:t>quis</a:t>
            </a:r>
            <a:r>
              <a:rPr lang="es-ES" dirty="0"/>
              <a:t> </a:t>
            </a:r>
            <a:r>
              <a:rPr lang="es-ES" dirty="0" err="1"/>
              <a:t>nostrud</a:t>
            </a:r>
            <a:r>
              <a:rPr lang="es-ES" dirty="0"/>
              <a:t> </a:t>
            </a:r>
            <a:r>
              <a:rPr lang="es-ES" dirty="0" err="1"/>
              <a:t>exercitation</a:t>
            </a:r>
            <a:r>
              <a:rPr lang="es-ES" dirty="0"/>
              <a:t> </a:t>
            </a:r>
            <a:r>
              <a:rPr lang="es-ES" dirty="0" err="1"/>
              <a:t>ullamco</a:t>
            </a:r>
            <a:r>
              <a:rPr lang="es-ES" dirty="0"/>
              <a:t> </a:t>
            </a:r>
            <a:r>
              <a:rPr lang="es-ES" dirty="0" err="1"/>
              <a:t>laboris</a:t>
            </a:r>
            <a:r>
              <a:rPr lang="es-ES" dirty="0"/>
              <a:t> </a:t>
            </a:r>
            <a:r>
              <a:rPr lang="es-ES" dirty="0" err="1"/>
              <a:t>nisi</a:t>
            </a:r>
            <a:r>
              <a:rPr lang="es-ES" dirty="0"/>
              <a:t> ut </a:t>
            </a:r>
            <a:r>
              <a:rPr lang="es-ES" dirty="0" err="1"/>
              <a:t>sliqquip</a:t>
            </a:r>
            <a:r>
              <a:rPr lang="es-ES" dirty="0"/>
              <a:t> ex </a:t>
            </a:r>
            <a:r>
              <a:rPr lang="es-ES" dirty="0" err="1"/>
              <a:t>ea</a:t>
            </a:r>
            <a:r>
              <a:rPr lang="es-ES" dirty="0"/>
              <a:t> commodo </a:t>
            </a:r>
            <a:r>
              <a:rPr lang="es-ES" dirty="0" err="1"/>
              <a:t>consequat</a:t>
            </a:r>
            <a:r>
              <a:rPr lang="es-ES" dirty="0"/>
              <a:t>. </a:t>
            </a:r>
            <a:r>
              <a:rPr lang="es-ES" dirty="0" err="1"/>
              <a:t>Duis</a:t>
            </a:r>
            <a:r>
              <a:rPr lang="es-ES" dirty="0"/>
              <a:t> </a:t>
            </a:r>
            <a:r>
              <a:rPr lang="es-ES" dirty="0" err="1"/>
              <a:t>aute</a:t>
            </a:r>
            <a:r>
              <a:rPr lang="es-ES" dirty="0"/>
              <a:t> </a:t>
            </a:r>
            <a:r>
              <a:rPr lang="es-ES" dirty="0" err="1"/>
              <a:t>irure</a:t>
            </a:r>
            <a:r>
              <a:rPr lang="es-ES" dirty="0"/>
              <a:t> dolor in </a:t>
            </a:r>
            <a:r>
              <a:rPr lang="es-ES" dirty="0" err="1"/>
              <a:t>reprehenderit</a:t>
            </a:r>
            <a:r>
              <a:rPr lang="es-ES" dirty="0"/>
              <a:t> in </a:t>
            </a:r>
            <a:r>
              <a:rPr lang="es-ES" dirty="0" err="1"/>
              <a:t>voluptate</a:t>
            </a:r>
            <a:r>
              <a:rPr lang="es-ES" dirty="0"/>
              <a:t> </a:t>
            </a:r>
            <a:r>
              <a:rPr lang="es-ES" dirty="0" err="1"/>
              <a:t>velit</a:t>
            </a:r>
            <a:r>
              <a:rPr lang="es-ES" dirty="0"/>
              <a:t> ese </a:t>
            </a:r>
            <a:r>
              <a:rPr lang="es-ES" dirty="0" err="1"/>
              <a:t>cillum</a:t>
            </a:r>
            <a:r>
              <a:rPr lang="es-ES" dirty="0"/>
              <a:t> </a:t>
            </a:r>
            <a:r>
              <a:rPr lang="es-ES" dirty="0" err="1"/>
              <a:t>dolore</a:t>
            </a:r>
            <a:r>
              <a:rPr lang="es-ES" dirty="0"/>
              <a:t> </a:t>
            </a:r>
            <a:r>
              <a:rPr lang="es-ES" dirty="0" err="1"/>
              <a:t>eu</a:t>
            </a:r>
            <a:r>
              <a:rPr lang="es-ES" dirty="0"/>
              <a:t> </a:t>
            </a:r>
            <a:r>
              <a:rPr lang="es-ES" dirty="0" err="1"/>
              <a:t>figiat</a:t>
            </a:r>
            <a:r>
              <a:rPr lang="es-ES" dirty="0"/>
              <a:t> </a:t>
            </a:r>
            <a:r>
              <a:rPr lang="es-ES" dirty="0" err="1"/>
              <a:t>nulla</a:t>
            </a:r>
            <a:r>
              <a:rPr lang="es-ES" dirty="0"/>
              <a:t> </a:t>
            </a:r>
            <a:r>
              <a:rPr lang="es-ES" dirty="0" err="1"/>
              <a:t>pariatur</a:t>
            </a:r>
            <a:r>
              <a:rPr lang="es-ES" dirty="0"/>
              <a:t>. </a:t>
            </a:r>
            <a:r>
              <a:rPr lang="es-ES" dirty="0" err="1"/>
              <a:t>Excepteur</a:t>
            </a:r>
            <a:r>
              <a:rPr lang="es-ES" dirty="0"/>
              <a:t> </a:t>
            </a:r>
            <a:r>
              <a:rPr lang="es-ES" dirty="0" err="1"/>
              <a:t>sint</a:t>
            </a:r>
            <a:r>
              <a:rPr lang="es-ES" dirty="0"/>
              <a:t> </a:t>
            </a:r>
            <a:r>
              <a:rPr lang="es-ES" dirty="0" err="1"/>
              <a:t>occaecat</a:t>
            </a:r>
            <a:r>
              <a:rPr lang="es-ES" dirty="0"/>
              <a:t> </a:t>
            </a:r>
            <a:r>
              <a:rPr lang="es-ES" dirty="0" err="1"/>
              <a:t>cupidatat</a:t>
            </a:r>
            <a:r>
              <a:rPr lang="es-ES" dirty="0"/>
              <a:t> non </a:t>
            </a:r>
            <a:r>
              <a:rPr lang="es-ES" dirty="0" err="1"/>
              <a:t>proident</a:t>
            </a:r>
            <a:r>
              <a:rPr lang="es-ES" dirty="0"/>
              <a:t>, </a:t>
            </a:r>
            <a:r>
              <a:rPr lang="es-ES" dirty="0" err="1"/>
              <a:t>sunt</a:t>
            </a:r>
            <a:r>
              <a:rPr lang="es-ES" dirty="0"/>
              <a:t> in culpa </a:t>
            </a:r>
            <a:r>
              <a:rPr lang="es-ES" dirty="0" err="1"/>
              <a:t>qui</a:t>
            </a:r>
            <a:r>
              <a:rPr lang="es-ES" dirty="0"/>
              <a:t> </a:t>
            </a:r>
            <a:r>
              <a:rPr lang="es-ES" dirty="0" err="1"/>
              <a:t>officia</a:t>
            </a:r>
            <a:r>
              <a:rPr lang="es-ES" dirty="0"/>
              <a:t> </a:t>
            </a:r>
            <a:r>
              <a:rPr lang="es-ES" dirty="0" err="1"/>
              <a:t>deserunt</a:t>
            </a:r>
            <a:r>
              <a:rPr lang="es-ES" dirty="0"/>
              <a:t> </a:t>
            </a:r>
            <a:r>
              <a:rPr lang="es-ES" dirty="0" err="1"/>
              <a:t>mollit</a:t>
            </a:r>
            <a:r>
              <a:rPr lang="es-ES" dirty="0"/>
              <a:t> </a:t>
            </a:r>
            <a:r>
              <a:rPr lang="es-ES" dirty="0" err="1"/>
              <a:t>anim</a:t>
            </a:r>
            <a:r>
              <a:rPr lang="es-ES" dirty="0"/>
              <a:t> id </a:t>
            </a:r>
            <a:r>
              <a:rPr lang="es-ES" dirty="0" err="1"/>
              <a:t>est</a:t>
            </a:r>
            <a:r>
              <a:rPr lang="es-ES" dirty="0"/>
              <a:t> </a:t>
            </a:r>
            <a:r>
              <a:rPr lang="es-ES" dirty="0" err="1"/>
              <a:t>laborum</a:t>
            </a:r>
            <a:r>
              <a:rPr lang="es-ES" dirty="0"/>
              <a:t>.</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s-ES" dirty="0"/>
              <a:t>Lorem ipsum dolor sit amet, consecteur adipiscing elit, sed do eiusmod tempor incididunt ut labore et dolore</a:t>
            </a:r>
          </a:p>
        </p:txBody>
      </p:sp>
      <p:sp>
        <p:nvSpPr>
          <p:cNvPr id="11" name="Marcador de contenido 2">
            <a:extLst>
              <a:ext uri="{FF2B5EF4-FFF2-40B4-BE49-F238E27FC236}">
                <a16:creationId xmlns:a16="http://schemas.microsoft.com/office/drawing/2014/main" id="{E7197254-761F-DA44-910F-6607A7AEF23B}"/>
              </a:ext>
            </a:extLst>
          </p:cNvPr>
          <p:cNvSpPr>
            <a:spLocks noGrp="1"/>
          </p:cNvSpPr>
          <p:nvPr>
            <p:ph idx="29" hasCustomPrompt="1"/>
          </p:nvPr>
        </p:nvSpPr>
        <p:spPr>
          <a:xfrm>
            <a:off x="5915427" y="2326472"/>
            <a:ext cx="4446791" cy="3702188"/>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a:t>magna aliqua. Ut enim ad minim veniam, quis nostrud exercitation ullamco laboris nisi ut sliqquip ex ea commodo consequat. </a:t>
            </a:r>
            <a:r>
              <a:rPr lang="es-ES" dirty="0" err="1"/>
              <a:t>Duis</a:t>
            </a:r>
            <a:r>
              <a:rPr lang="es-ES" dirty="0"/>
              <a:t> </a:t>
            </a:r>
            <a:r>
              <a:rPr lang="es-ES" dirty="0" err="1"/>
              <a:t>aute</a:t>
            </a:r>
            <a:r>
              <a:rPr lang="es-ES" dirty="0"/>
              <a:t> </a:t>
            </a:r>
            <a:r>
              <a:rPr lang="es-ES" dirty="0" err="1"/>
              <a:t>irure</a:t>
            </a:r>
            <a:r>
              <a:rPr lang="es-ES" dirty="0"/>
              <a:t> dolor in </a:t>
            </a:r>
            <a:r>
              <a:rPr lang="es-ES" dirty="0" err="1"/>
              <a:t>reprehenderit</a:t>
            </a:r>
            <a:r>
              <a:rPr lang="es-ES" dirty="0"/>
              <a:t> in </a:t>
            </a:r>
            <a:r>
              <a:rPr lang="es-ES" dirty="0" err="1"/>
              <a:t>voluptate</a:t>
            </a:r>
            <a:r>
              <a:rPr lang="es-ES" dirty="0"/>
              <a:t> </a:t>
            </a:r>
            <a:r>
              <a:rPr lang="es-ES" dirty="0" err="1"/>
              <a:t>velit</a:t>
            </a:r>
            <a:r>
              <a:rPr lang="es-ES" dirty="0"/>
              <a:t> ese </a:t>
            </a:r>
            <a:r>
              <a:rPr lang="es-ES" dirty="0" err="1"/>
              <a:t>cillum</a:t>
            </a:r>
            <a:r>
              <a:rPr lang="es-ES" dirty="0"/>
              <a:t> </a:t>
            </a:r>
            <a:r>
              <a:rPr lang="es-ES" dirty="0" err="1"/>
              <a:t>dolore</a:t>
            </a:r>
            <a:r>
              <a:rPr lang="es-ES" dirty="0"/>
              <a:t> </a:t>
            </a:r>
            <a:r>
              <a:rPr lang="es-ES" dirty="0" err="1"/>
              <a:t>eu</a:t>
            </a:r>
            <a:r>
              <a:rPr lang="es-ES" dirty="0"/>
              <a:t> </a:t>
            </a:r>
            <a:r>
              <a:rPr lang="es-ES" dirty="0" err="1"/>
              <a:t>figiat</a:t>
            </a:r>
            <a:r>
              <a:rPr lang="es-ES" dirty="0"/>
              <a:t> </a:t>
            </a:r>
            <a:r>
              <a:rPr lang="es-ES" dirty="0" err="1"/>
              <a:t>nulla</a:t>
            </a:r>
            <a:r>
              <a:rPr lang="es-ES" dirty="0"/>
              <a:t> </a:t>
            </a:r>
            <a:r>
              <a:rPr lang="es-ES" dirty="0" err="1"/>
              <a:t>pariatur</a:t>
            </a:r>
            <a:r>
              <a:rPr lang="es-ES" dirty="0"/>
              <a:t>. </a:t>
            </a:r>
            <a:r>
              <a:rPr lang="es-ES" dirty="0" err="1"/>
              <a:t>Excepteur</a:t>
            </a:r>
            <a:r>
              <a:rPr lang="es-ES" dirty="0"/>
              <a:t> </a:t>
            </a:r>
            <a:r>
              <a:rPr lang="es-ES" dirty="0" err="1"/>
              <a:t>sint</a:t>
            </a:r>
            <a:r>
              <a:rPr lang="es-ES" dirty="0"/>
              <a:t> </a:t>
            </a:r>
            <a:r>
              <a:rPr lang="es-ES" dirty="0" err="1"/>
              <a:t>occaecat</a:t>
            </a:r>
            <a:r>
              <a:rPr lang="es-ES" dirty="0"/>
              <a:t> </a:t>
            </a:r>
            <a:r>
              <a:rPr lang="es-ES" dirty="0" err="1"/>
              <a:t>cupidatat</a:t>
            </a:r>
            <a:r>
              <a:rPr lang="es-ES" dirty="0"/>
              <a:t> non </a:t>
            </a:r>
            <a:r>
              <a:rPr lang="es-ES" dirty="0" err="1"/>
              <a:t>proident</a:t>
            </a:r>
            <a:r>
              <a:rPr lang="es-ES" dirty="0"/>
              <a:t>, </a:t>
            </a:r>
            <a:r>
              <a:rPr lang="es-ES" dirty="0" err="1"/>
              <a:t>sunt</a:t>
            </a:r>
            <a:r>
              <a:rPr lang="es-ES" dirty="0"/>
              <a:t> in culpa </a:t>
            </a:r>
            <a:r>
              <a:rPr lang="es-ES" dirty="0" err="1"/>
              <a:t>qui</a:t>
            </a:r>
            <a:r>
              <a:rPr lang="es-ES" dirty="0"/>
              <a:t> </a:t>
            </a:r>
            <a:r>
              <a:rPr lang="es-ES" dirty="0" err="1"/>
              <a:t>officia</a:t>
            </a:r>
            <a:r>
              <a:rPr lang="es-ES" dirty="0"/>
              <a:t> </a:t>
            </a:r>
            <a:r>
              <a:rPr lang="es-ES" dirty="0" err="1"/>
              <a:t>deserunt</a:t>
            </a:r>
            <a:r>
              <a:rPr lang="es-ES" dirty="0"/>
              <a:t> </a:t>
            </a:r>
            <a:r>
              <a:rPr lang="es-ES" dirty="0" err="1"/>
              <a:t>mollit</a:t>
            </a:r>
            <a:r>
              <a:rPr lang="es-ES" dirty="0"/>
              <a:t> </a:t>
            </a:r>
            <a:r>
              <a:rPr lang="es-ES" dirty="0" err="1"/>
              <a:t>anim</a:t>
            </a:r>
            <a:r>
              <a:rPr lang="es-ES" dirty="0"/>
              <a:t> id </a:t>
            </a:r>
            <a:r>
              <a:rPr lang="es-ES" dirty="0" err="1"/>
              <a:t>est</a:t>
            </a:r>
            <a:r>
              <a:rPr lang="es-ES" dirty="0"/>
              <a:t> </a:t>
            </a:r>
            <a:r>
              <a:rPr lang="es-ES" dirty="0" err="1"/>
              <a:t>laborum</a:t>
            </a:r>
            <a:r>
              <a:rPr lang="es-ES" dirty="0"/>
              <a:t>.</a:t>
            </a:r>
          </a:p>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es-ES" dirty="0"/>
              <a:t>Lorem ipsum dolor sit amet, consecteur adipiscing elit, sed do eiusmod tempor incididunt ut labore et dolore magna aliqua. </a:t>
            </a:r>
          </a:p>
        </p:txBody>
      </p:sp>
    </p:spTree>
    <p:extLst>
      <p:ext uri="{BB962C8B-B14F-4D97-AF65-F5344CB8AC3E}">
        <p14:creationId xmlns:p14="http://schemas.microsoft.com/office/powerpoint/2010/main" val="12873342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exto + imagen (titulo sección)">
    <p:bg>
      <p:bgPr>
        <a:solidFill>
          <a:srgbClr val="FFFFFF"/>
        </a:solidFill>
        <a:effectLst/>
      </p:bgPr>
    </p:bg>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B7064C20-6E22-8245-9C8C-43EB5EE72E4C}"/>
              </a:ext>
            </a:extLst>
          </p:cNvPr>
          <p:cNvPicPr>
            <a:picLocks noChangeAspect="1"/>
          </p:cNvPicPr>
          <p:nvPr userDrawn="1"/>
        </p:nvPicPr>
        <p:blipFill>
          <a:blip r:embed="rId2">
            <a:extLst>
              <a:ext uri="{96DAC541-7B7A-43D3-8B79-37D633B846F1}">
                <asvg:svgBlip xmlns="" xmlns:asvg="http://schemas.microsoft.com/office/drawing/2016/SVG/main" r:embed="rId3"/>
              </a:ext>
            </a:extLst>
          </a:blip>
          <a:stretch>
            <a:fillRect/>
          </a:stretch>
        </p:blipFill>
        <p:spPr>
          <a:xfrm>
            <a:off x="10362219" y="159559"/>
            <a:ext cx="1449413" cy="369332"/>
          </a:xfrm>
          <a:prstGeom prst="rect">
            <a:avLst/>
          </a:prstGeom>
        </p:spPr>
      </p:pic>
      <p:sp>
        <p:nvSpPr>
          <p:cNvPr id="8" name="Rectángulo 7">
            <a:extLst>
              <a:ext uri="{FF2B5EF4-FFF2-40B4-BE49-F238E27FC236}">
                <a16:creationId xmlns:a16="http://schemas.microsoft.com/office/drawing/2014/main" id="{4E8F0C58-896C-1D46-BA4C-DF3C5C09A485}"/>
              </a:ext>
            </a:extLst>
          </p:cNvPr>
          <p:cNvSpPr/>
          <p:nvPr userDrawn="1"/>
        </p:nvSpPr>
        <p:spPr>
          <a:xfrm>
            <a:off x="0" y="732263"/>
            <a:ext cx="12213265" cy="18000"/>
          </a:xfrm>
          <a:prstGeom prst="rect">
            <a:avLst/>
          </a:prstGeom>
          <a:gradFill>
            <a:gsLst>
              <a:gs pos="0">
                <a:srgbClr val="58F0FF"/>
              </a:gs>
              <a:gs pos="100000">
                <a:srgbClr val="003DF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Marcador de contenido 2">
            <a:extLst>
              <a:ext uri="{FF2B5EF4-FFF2-40B4-BE49-F238E27FC236}">
                <a16:creationId xmlns:a16="http://schemas.microsoft.com/office/drawing/2014/main" id="{6B8B1EAC-97A9-2A47-ACAE-C976BA630EC4}"/>
              </a:ext>
            </a:extLst>
          </p:cNvPr>
          <p:cNvSpPr>
            <a:spLocks noGrp="1"/>
          </p:cNvSpPr>
          <p:nvPr>
            <p:ph idx="14" hasCustomPrompt="1"/>
          </p:nvPr>
        </p:nvSpPr>
        <p:spPr>
          <a:xfrm>
            <a:off x="748004" y="1870539"/>
            <a:ext cx="4281195" cy="4339278"/>
          </a:xfr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smtClean="0">
                <a:solidFill>
                  <a:srgbClr val="05054E"/>
                </a:solidFill>
                <a:effectLst/>
                <a:latin typeface="Titillium Web" pitchFamily="2" charset="77"/>
              </a:defRPr>
            </a:lvl1pPr>
          </a:lstStyle>
          <a:p>
            <a:pPr lvl="0"/>
            <a:r>
              <a:rPr lang="es-ES" dirty="0" err="1"/>
              <a:t>Lorem</a:t>
            </a:r>
            <a:r>
              <a:rPr lang="es-ES" dirty="0"/>
              <a:t> </a:t>
            </a:r>
            <a:r>
              <a:rPr lang="es-ES" dirty="0" err="1"/>
              <a:t>ipsum</a:t>
            </a:r>
            <a:r>
              <a:rPr lang="es-ES" dirty="0"/>
              <a:t> dolor </a:t>
            </a:r>
            <a:r>
              <a:rPr lang="es-ES" dirty="0" err="1"/>
              <a:t>sit</a:t>
            </a:r>
            <a:r>
              <a:rPr lang="es-ES" dirty="0"/>
              <a:t> </a:t>
            </a:r>
            <a:r>
              <a:rPr lang="es-ES" dirty="0" err="1"/>
              <a:t>amet</a:t>
            </a:r>
            <a:r>
              <a:rPr lang="es-ES" dirty="0"/>
              <a:t>, </a:t>
            </a:r>
            <a:r>
              <a:rPr lang="es-ES" dirty="0" err="1"/>
              <a:t>consecteur</a:t>
            </a:r>
            <a:r>
              <a:rPr lang="es-ES" dirty="0"/>
              <a:t> </a:t>
            </a:r>
            <a:r>
              <a:rPr lang="es-ES" dirty="0" err="1"/>
              <a:t>adipiscing</a:t>
            </a:r>
            <a:r>
              <a:rPr lang="es-ES" dirty="0"/>
              <a:t> </a:t>
            </a:r>
            <a:r>
              <a:rPr lang="es-ES" dirty="0" err="1"/>
              <a:t>elit</a:t>
            </a:r>
            <a:r>
              <a:rPr lang="es-ES" dirty="0"/>
              <a:t>, sed do </a:t>
            </a:r>
            <a:r>
              <a:rPr lang="es-ES" dirty="0" err="1"/>
              <a:t>eiusmod</a:t>
            </a:r>
            <a:r>
              <a:rPr lang="es-ES" dirty="0"/>
              <a:t> </a:t>
            </a:r>
            <a:r>
              <a:rPr lang="es-ES" dirty="0" err="1"/>
              <a:t>tempor</a:t>
            </a:r>
            <a:r>
              <a:rPr lang="es-ES" dirty="0"/>
              <a:t> </a:t>
            </a:r>
            <a:r>
              <a:rPr lang="es-ES" dirty="0" err="1"/>
              <a:t>incididunt</a:t>
            </a:r>
            <a:r>
              <a:rPr lang="es-ES" dirty="0"/>
              <a:t> ut labore et </a:t>
            </a:r>
            <a:r>
              <a:rPr lang="es-ES" dirty="0" err="1"/>
              <a:t>dolore</a:t>
            </a:r>
            <a:r>
              <a:rPr lang="es-ES" dirty="0"/>
              <a:t> magna </a:t>
            </a:r>
            <a:r>
              <a:rPr lang="es-ES" dirty="0" err="1"/>
              <a:t>aliqua</a:t>
            </a:r>
            <a:r>
              <a:rPr lang="es-ES" dirty="0"/>
              <a:t>. Ut </a:t>
            </a:r>
            <a:r>
              <a:rPr lang="es-ES" dirty="0" err="1"/>
              <a:t>enim</a:t>
            </a:r>
            <a:r>
              <a:rPr lang="es-ES" dirty="0"/>
              <a:t> ad </a:t>
            </a:r>
            <a:r>
              <a:rPr lang="es-ES" dirty="0" err="1"/>
              <a:t>minim</a:t>
            </a:r>
            <a:r>
              <a:rPr lang="es-ES" dirty="0"/>
              <a:t> </a:t>
            </a:r>
            <a:r>
              <a:rPr lang="es-ES" dirty="0" err="1"/>
              <a:t>veniam</a:t>
            </a:r>
            <a:r>
              <a:rPr lang="es-ES" dirty="0"/>
              <a:t>, </a:t>
            </a:r>
            <a:r>
              <a:rPr lang="es-ES" dirty="0" err="1"/>
              <a:t>quis</a:t>
            </a:r>
            <a:r>
              <a:rPr lang="es-ES" dirty="0"/>
              <a:t> </a:t>
            </a:r>
            <a:r>
              <a:rPr lang="es-ES" dirty="0" err="1"/>
              <a:t>nostrud</a:t>
            </a:r>
            <a:r>
              <a:rPr lang="es-ES" dirty="0"/>
              <a:t> </a:t>
            </a:r>
            <a:r>
              <a:rPr lang="es-ES" dirty="0" err="1"/>
              <a:t>exercitation</a:t>
            </a:r>
            <a:r>
              <a:rPr lang="es-ES" dirty="0"/>
              <a:t> </a:t>
            </a:r>
            <a:r>
              <a:rPr lang="es-ES" dirty="0" err="1"/>
              <a:t>ullamco</a:t>
            </a:r>
            <a:r>
              <a:rPr lang="es-ES" dirty="0"/>
              <a:t> </a:t>
            </a:r>
            <a:r>
              <a:rPr lang="es-ES" dirty="0" err="1"/>
              <a:t>laboris</a:t>
            </a:r>
            <a:r>
              <a:rPr lang="es-ES" dirty="0"/>
              <a:t> </a:t>
            </a:r>
            <a:r>
              <a:rPr lang="es-ES" dirty="0" err="1"/>
              <a:t>nisi</a:t>
            </a:r>
            <a:r>
              <a:rPr lang="es-ES" dirty="0"/>
              <a:t> ut </a:t>
            </a:r>
            <a:r>
              <a:rPr lang="es-ES" dirty="0" err="1"/>
              <a:t>sliqquip</a:t>
            </a:r>
            <a:r>
              <a:rPr lang="es-ES" dirty="0"/>
              <a:t> ex </a:t>
            </a:r>
            <a:r>
              <a:rPr lang="es-ES" dirty="0" err="1"/>
              <a:t>ea</a:t>
            </a:r>
            <a:r>
              <a:rPr lang="es-ES" dirty="0"/>
              <a:t> commodo </a:t>
            </a:r>
            <a:r>
              <a:rPr lang="es-ES" dirty="0" err="1"/>
              <a:t>consequat</a:t>
            </a:r>
            <a:r>
              <a:rPr lang="es-ES" dirty="0"/>
              <a:t>. </a:t>
            </a:r>
            <a:r>
              <a:rPr lang="es-ES" dirty="0" err="1"/>
              <a:t>Duis</a:t>
            </a:r>
            <a:r>
              <a:rPr lang="es-ES" dirty="0"/>
              <a:t> </a:t>
            </a:r>
            <a:r>
              <a:rPr lang="es-ES" dirty="0" err="1"/>
              <a:t>aute</a:t>
            </a:r>
            <a:r>
              <a:rPr lang="es-ES" dirty="0"/>
              <a:t> </a:t>
            </a:r>
            <a:r>
              <a:rPr lang="es-ES" dirty="0" err="1"/>
              <a:t>irure</a:t>
            </a:r>
            <a:r>
              <a:rPr lang="es-ES" dirty="0"/>
              <a:t> dolor in </a:t>
            </a:r>
            <a:r>
              <a:rPr lang="es-ES" dirty="0" err="1"/>
              <a:t>reprehenderit</a:t>
            </a:r>
            <a:r>
              <a:rPr lang="es-ES" dirty="0"/>
              <a:t> in </a:t>
            </a:r>
            <a:r>
              <a:rPr lang="es-ES" dirty="0" err="1"/>
              <a:t>voluptate</a:t>
            </a:r>
            <a:r>
              <a:rPr lang="es-ES" dirty="0"/>
              <a:t> </a:t>
            </a:r>
            <a:r>
              <a:rPr lang="es-ES" dirty="0" err="1"/>
              <a:t>velit</a:t>
            </a:r>
            <a:r>
              <a:rPr lang="es-ES" dirty="0"/>
              <a:t> ese </a:t>
            </a:r>
            <a:r>
              <a:rPr lang="es-ES" dirty="0" err="1"/>
              <a:t>cillum</a:t>
            </a:r>
            <a:r>
              <a:rPr lang="es-ES" dirty="0"/>
              <a:t> </a:t>
            </a:r>
            <a:r>
              <a:rPr lang="es-ES" dirty="0" err="1"/>
              <a:t>dolore</a:t>
            </a:r>
            <a:r>
              <a:rPr lang="es-ES" dirty="0"/>
              <a:t> </a:t>
            </a:r>
            <a:r>
              <a:rPr lang="es-ES" dirty="0" err="1"/>
              <a:t>eu</a:t>
            </a:r>
            <a:r>
              <a:rPr lang="es-ES" dirty="0"/>
              <a:t> </a:t>
            </a:r>
            <a:r>
              <a:rPr lang="es-ES" dirty="0" err="1"/>
              <a:t>figiat</a:t>
            </a:r>
            <a:r>
              <a:rPr lang="es-ES" dirty="0"/>
              <a:t> </a:t>
            </a:r>
            <a:r>
              <a:rPr lang="es-ES" dirty="0" err="1"/>
              <a:t>nulla</a:t>
            </a:r>
            <a:r>
              <a:rPr lang="es-ES" dirty="0"/>
              <a:t> </a:t>
            </a:r>
            <a:r>
              <a:rPr lang="es-ES" dirty="0" err="1"/>
              <a:t>pariatur</a:t>
            </a:r>
            <a:r>
              <a:rPr lang="es-ES" dirty="0"/>
              <a:t>. </a:t>
            </a:r>
            <a:r>
              <a:rPr lang="es-ES" dirty="0" err="1"/>
              <a:t>Excepteur</a:t>
            </a:r>
            <a:r>
              <a:rPr lang="es-ES" dirty="0"/>
              <a:t> </a:t>
            </a:r>
            <a:r>
              <a:rPr lang="es-ES" dirty="0" err="1"/>
              <a:t>sint</a:t>
            </a:r>
            <a:r>
              <a:rPr lang="es-ES" dirty="0"/>
              <a:t> </a:t>
            </a:r>
            <a:r>
              <a:rPr lang="es-ES" dirty="0" err="1"/>
              <a:t>occaecat</a:t>
            </a:r>
            <a:r>
              <a:rPr lang="es-ES" dirty="0"/>
              <a:t> </a:t>
            </a:r>
            <a:r>
              <a:rPr lang="es-ES" dirty="0" err="1"/>
              <a:t>cupidatat</a:t>
            </a:r>
            <a:r>
              <a:rPr lang="es-ES" dirty="0"/>
              <a:t> non </a:t>
            </a:r>
            <a:r>
              <a:rPr lang="es-ES" dirty="0" err="1"/>
              <a:t>proident</a:t>
            </a:r>
            <a:r>
              <a:rPr lang="es-ES" dirty="0"/>
              <a:t>, </a:t>
            </a:r>
            <a:r>
              <a:rPr lang="es-ES" dirty="0" err="1"/>
              <a:t>sunt</a:t>
            </a:r>
            <a:r>
              <a:rPr lang="es-ES" dirty="0"/>
              <a:t> in culpa </a:t>
            </a:r>
            <a:r>
              <a:rPr lang="es-ES" dirty="0" err="1"/>
              <a:t>qui</a:t>
            </a:r>
            <a:r>
              <a:rPr lang="es-ES" dirty="0"/>
              <a:t> </a:t>
            </a:r>
            <a:r>
              <a:rPr lang="es-ES" dirty="0" err="1"/>
              <a:t>officia</a:t>
            </a:r>
            <a:r>
              <a:rPr lang="es-ES" dirty="0"/>
              <a:t> </a:t>
            </a:r>
            <a:r>
              <a:rPr lang="es-ES" dirty="0" err="1"/>
              <a:t>deserunt</a:t>
            </a:r>
            <a:r>
              <a:rPr lang="es-ES" dirty="0"/>
              <a:t> </a:t>
            </a:r>
            <a:r>
              <a:rPr lang="es-ES" dirty="0" err="1"/>
              <a:t>mollit</a:t>
            </a:r>
            <a:r>
              <a:rPr lang="es-ES" dirty="0"/>
              <a:t> </a:t>
            </a:r>
            <a:r>
              <a:rPr lang="es-ES" dirty="0" err="1"/>
              <a:t>anim</a:t>
            </a:r>
            <a:r>
              <a:rPr lang="es-ES" dirty="0"/>
              <a:t> id </a:t>
            </a:r>
            <a:r>
              <a:rPr lang="es-ES" dirty="0" err="1"/>
              <a:t>est</a:t>
            </a:r>
            <a:r>
              <a:rPr lang="es-ES" dirty="0"/>
              <a:t> </a:t>
            </a:r>
            <a:r>
              <a:rPr lang="es-ES" dirty="0" err="1"/>
              <a:t>laborum</a:t>
            </a:r>
            <a:r>
              <a:rPr lang="es-ES" dirty="0"/>
              <a:t>.</a:t>
            </a:r>
          </a:p>
        </p:txBody>
      </p:sp>
      <p:sp>
        <p:nvSpPr>
          <p:cNvPr id="21" name="Marcador de contenido 2">
            <a:extLst>
              <a:ext uri="{FF2B5EF4-FFF2-40B4-BE49-F238E27FC236}">
                <a16:creationId xmlns:a16="http://schemas.microsoft.com/office/drawing/2014/main" id="{B06C866C-D0D0-DE49-AB31-7A1DB073B579}"/>
              </a:ext>
            </a:extLst>
          </p:cNvPr>
          <p:cNvSpPr>
            <a:spLocks noGrp="1"/>
          </p:cNvSpPr>
          <p:nvPr>
            <p:ph idx="15" hasCustomPrompt="1"/>
          </p:nvPr>
        </p:nvSpPr>
        <p:spPr>
          <a:xfrm>
            <a:off x="494676" y="0"/>
            <a:ext cx="5441429" cy="747637"/>
          </a:xfrm>
        </p:spPr>
        <p:txBody>
          <a:bodyPr anchor="ctr">
            <a:normAutofit/>
          </a:bodyPr>
          <a:lstStyle>
            <a:lvl1pPr marL="0" indent="0">
              <a:buNone/>
              <a:defRPr sz="1200" b="0" i="0">
                <a:solidFill>
                  <a:srgbClr val="76768B"/>
                </a:solidFill>
                <a:latin typeface="Titillium Web" pitchFamily="2" charset="77"/>
              </a:defRPr>
            </a:lvl1pPr>
          </a:lstStyle>
          <a:p>
            <a:pPr lvl="0"/>
            <a:r>
              <a:rPr lang="es-ES" dirty="0"/>
              <a:t>01 Nombre de la sección | 1 Nombre de la subsección</a:t>
            </a:r>
          </a:p>
        </p:txBody>
      </p:sp>
      <p:sp>
        <p:nvSpPr>
          <p:cNvPr id="10" name="Marcador de contenido 2">
            <a:extLst>
              <a:ext uri="{FF2B5EF4-FFF2-40B4-BE49-F238E27FC236}">
                <a16:creationId xmlns:a16="http://schemas.microsoft.com/office/drawing/2014/main" id="{E89687B6-14BF-8541-AB6B-EDB7FD362911}"/>
              </a:ext>
            </a:extLst>
          </p:cNvPr>
          <p:cNvSpPr>
            <a:spLocks noGrp="1"/>
          </p:cNvSpPr>
          <p:nvPr>
            <p:ph idx="26" hasCustomPrompt="1"/>
          </p:nvPr>
        </p:nvSpPr>
        <p:spPr>
          <a:xfrm>
            <a:off x="748004" y="1234900"/>
            <a:ext cx="5347996" cy="551559"/>
          </a:xfrm>
        </p:spPr>
        <p:txBody>
          <a:bodyPr>
            <a:noAutofit/>
          </a:bodyPr>
          <a:lstStyle>
            <a:lvl1pPr marL="0" indent="0">
              <a:buNone/>
              <a:defRPr sz="3200" b="0" i="0">
                <a:latin typeface="Titillium Web" pitchFamily="2" charset="77"/>
              </a:defRPr>
            </a:lvl1pPr>
          </a:lstStyle>
          <a:p>
            <a:pPr lvl="0"/>
            <a:r>
              <a:rPr lang="es-ES" dirty="0"/>
              <a:t>Titular principal</a:t>
            </a:r>
          </a:p>
        </p:txBody>
      </p:sp>
    </p:spTree>
    <p:extLst>
      <p:ext uri="{BB962C8B-B14F-4D97-AF65-F5344CB8AC3E}">
        <p14:creationId xmlns:p14="http://schemas.microsoft.com/office/powerpoint/2010/main" val="12874935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737217C9-DD1E-2C4B-82FA-DBDC5115817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dirty="0"/>
              <a:t>Haga clic para modificar el estilo de título del patrón</a:t>
            </a:r>
          </a:p>
        </p:txBody>
      </p:sp>
      <p:sp>
        <p:nvSpPr>
          <p:cNvPr id="3" name="Marcador de texto 2">
            <a:extLst>
              <a:ext uri="{FF2B5EF4-FFF2-40B4-BE49-F238E27FC236}">
                <a16:creationId xmlns:a16="http://schemas.microsoft.com/office/drawing/2014/main" id="{BD5E1544-6889-E147-B18F-633BC92F7D6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dirty="0"/>
              <a:t>Haga clic para modificar los estilos de texto del patrón</a:t>
            </a:r>
          </a:p>
          <a:p>
            <a:pPr lvl="1"/>
            <a:r>
              <a:rPr lang="es-ES" dirty="0"/>
              <a:t>Segundo nivel</a:t>
            </a:r>
          </a:p>
          <a:p>
            <a:pPr lvl="2"/>
            <a:r>
              <a:rPr lang="es-ES" dirty="0"/>
              <a:t>Tercer nivel</a:t>
            </a:r>
          </a:p>
          <a:p>
            <a:pPr lvl="3"/>
            <a:r>
              <a:rPr lang="es-ES" dirty="0"/>
              <a:t>Cuarto nivel</a:t>
            </a:r>
          </a:p>
          <a:p>
            <a:pPr lvl="4"/>
            <a:r>
              <a:rPr lang="es-ES" dirty="0"/>
              <a:t>Quinto nivel</a:t>
            </a:r>
          </a:p>
        </p:txBody>
      </p:sp>
      <p:sp>
        <p:nvSpPr>
          <p:cNvPr id="4" name="Marcador de fecha 3">
            <a:extLst>
              <a:ext uri="{FF2B5EF4-FFF2-40B4-BE49-F238E27FC236}">
                <a16:creationId xmlns:a16="http://schemas.microsoft.com/office/drawing/2014/main" id="{8C7B0AA9-C6FB-114F-B7BC-9814EFAF0C7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300445-7705-054D-9DD5-D5748AEDF471}" type="datetimeFigureOut">
              <a:rPr lang="es-ES" smtClean="0"/>
              <a:t>24/10/2023</a:t>
            </a:fld>
            <a:endParaRPr lang="es-ES"/>
          </a:p>
        </p:txBody>
      </p:sp>
      <p:sp>
        <p:nvSpPr>
          <p:cNvPr id="5" name="Marcador de pie de página 4">
            <a:extLst>
              <a:ext uri="{FF2B5EF4-FFF2-40B4-BE49-F238E27FC236}">
                <a16:creationId xmlns:a16="http://schemas.microsoft.com/office/drawing/2014/main" id="{B7B01039-991F-504D-A400-E4FC73F8CC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C0DFE0D7-5C59-CD4E-90CF-4885BEB545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27DF1F-2E29-3743-994B-00AE2F6A5D34}" type="slidenum">
              <a:rPr lang="es-ES" smtClean="0"/>
              <a:t>‹Nº›</a:t>
            </a:fld>
            <a:endParaRPr lang="es-ES"/>
          </a:p>
        </p:txBody>
      </p:sp>
    </p:spTree>
    <p:extLst>
      <p:ext uri="{BB962C8B-B14F-4D97-AF65-F5344CB8AC3E}">
        <p14:creationId xmlns:p14="http://schemas.microsoft.com/office/powerpoint/2010/main" val="2992741774"/>
      </p:ext>
    </p:extLst>
  </p:cSld>
  <p:clrMap bg1="lt1" tx1="dk1" bg2="lt2" tx2="dk2" accent1="accent1" accent2="accent2" accent3="accent3" accent4="accent4" accent5="accent5" accent6="accent6" hlink="hlink" folHlink="folHlink"/>
  <p:sldLayoutIdLst>
    <p:sldLayoutId id="2147483649" r:id="rId1"/>
    <p:sldLayoutId id="2147483679" r:id="rId2"/>
    <p:sldLayoutId id="2147483677" r:id="rId3"/>
    <p:sldLayoutId id="2147483650" r:id="rId4"/>
    <p:sldLayoutId id="2147483660" r:id="rId5"/>
    <p:sldLayoutId id="2147483661" r:id="rId6"/>
    <p:sldLayoutId id="2147483663" r:id="rId7"/>
    <p:sldLayoutId id="2147483664" r:id="rId8"/>
    <p:sldLayoutId id="2147483666" r:id="rId9"/>
    <p:sldLayoutId id="2147483667" r:id="rId10"/>
    <p:sldLayoutId id="2147483665" r:id="rId11"/>
    <p:sldLayoutId id="2147483668" r:id="rId12"/>
    <p:sldLayoutId id="2147483669" r:id="rId13"/>
    <p:sldLayoutId id="2147483671" r:id="rId14"/>
    <p:sldLayoutId id="2147483672" r:id="rId15"/>
    <p:sldLayoutId id="2147483673" r:id="rId16"/>
    <p:sldLayoutId id="2147483675" r:id="rId17"/>
    <p:sldLayoutId id="2147483676" r:id="rId18"/>
    <p:sldLayoutId id="2147483674" r:id="rId19"/>
    <p:sldLayoutId id="2147483678" r:id="rId20"/>
    <p:sldLayoutId id="2147483680" r:id="rId21"/>
  </p:sldLayoutIdLst>
  <p:txStyles>
    <p:titleStyle>
      <a:lvl1pPr algn="l" defTabSz="914400" rtl="0" eaLnBrk="1" latinLnBrk="0" hangingPunct="1">
        <a:lnSpc>
          <a:spcPct val="90000"/>
        </a:lnSpc>
        <a:spcBef>
          <a:spcPct val="0"/>
        </a:spcBef>
        <a:buNone/>
        <a:defRPr sz="4400" b="0" i="0" kern="1200">
          <a:solidFill>
            <a:srgbClr val="0033CC"/>
          </a:solidFill>
          <a:latin typeface="Titillium Web Light"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21.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21.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8.png"/><Relationship Id="rId1" Type="http://schemas.openxmlformats.org/officeDocument/2006/relationships/slideLayout" Target="../slideLayouts/slideLayout2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0.png"/><Relationship Id="rId1" Type="http://schemas.openxmlformats.org/officeDocument/2006/relationships/slideLayout" Target="../slideLayouts/slideLayout21.xml"/><Relationship Id="rId4"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2.png"/><Relationship Id="rId1" Type="http://schemas.openxmlformats.org/officeDocument/2006/relationships/slideLayout" Target="../slideLayouts/slideLayout21.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4.png"/><Relationship Id="rId1" Type="http://schemas.openxmlformats.org/officeDocument/2006/relationships/slideLayout" Target="../slideLayouts/slideLayout21.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9" Type="http://schemas.openxmlformats.org/officeDocument/2006/relationships/image" Target="../media/image73.png"/><Relationship Id="rId3" Type="http://schemas.openxmlformats.org/officeDocument/2006/relationships/image" Target="../media/image37.png"/><Relationship Id="rId21" Type="http://schemas.openxmlformats.org/officeDocument/2006/relationships/image" Target="../media/image55.png"/><Relationship Id="rId34" Type="http://schemas.openxmlformats.org/officeDocument/2006/relationships/image" Target="../media/image68.png"/><Relationship Id="rId42" Type="http://schemas.openxmlformats.org/officeDocument/2006/relationships/image" Target="../media/image76.png"/><Relationship Id="rId7" Type="http://schemas.openxmlformats.org/officeDocument/2006/relationships/image" Target="../media/image41.png"/><Relationship Id="rId12" Type="http://schemas.openxmlformats.org/officeDocument/2006/relationships/image" Target="../media/image46.png"/><Relationship Id="rId17" Type="http://schemas.openxmlformats.org/officeDocument/2006/relationships/image" Target="../media/image51.png"/><Relationship Id="rId25" Type="http://schemas.openxmlformats.org/officeDocument/2006/relationships/image" Target="../media/image59.png"/><Relationship Id="rId33" Type="http://schemas.openxmlformats.org/officeDocument/2006/relationships/image" Target="../media/image67.png"/><Relationship Id="rId38" Type="http://schemas.openxmlformats.org/officeDocument/2006/relationships/image" Target="../media/image72.png"/><Relationship Id="rId2" Type="http://schemas.openxmlformats.org/officeDocument/2006/relationships/image" Target="../media/image36.png"/><Relationship Id="rId16" Type="http://schemas.openxmlformats.org/officeDocument/2006/relationships/image" Target="../media/image50.png"/><Relationship Id="rId20" Type="http://schemas.openxmlformats.org/officeDocument/2006/relationships/image" Target="../media/image54.png"/><Relationship Id="rId29" Type="http://schemas.openxmlformats.org/officeDocument/2006/relationships/image" Target="../media/image63.png"/><Relationship Id="rId41" Type="http://schemas.openxmlformats.org/officeDocument/2006/relationships/image" Target="../media/image75.png"/><Relationship Id="rId1" Type="http://schemas.openxmlformats.org/officeDocument/2006/relationships/slideLayout" Target="../slideLayouts/slideLayout21.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6.png"/><Relationship Id="rId37" Type="http://schemas.openxmlformats.org/officeDocument/2006/relationships/image" Target="../media/image71.png"/><Relationship Id="rId40" Type="http://schemas.openxmlformats.org/officeDocument/2006/relationships/image" Target="../media/image74.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png"/><Relationship Id="rId36" Type="http://schemas.openxmlformats.org/officeDocument/2006/relationships/image" Target="../media/image70.png"/><Relationship Id="rId10" Type="http://schemas.openxmlformats.org/officeDocument/2006/relationships/image" Target="../media/image44.png"/><Relationship Id="rId19" Type="http://schemas.openxmlformats.org/officeDocument/2006/relationships/image" Target="../media/image53.png"/><Relationship Id="rId31" Type="http://schemas.openxmlformats.org/officeDocument/2006/relationships/image" Target="../media/image65.png"/><Relationship Id="rId44" Type="http://schemas.openxmlformats.org/officeDocument/2006/relationships/image" Target="../media/image2.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png"/><Relationship Id="rId35" Type="http://schemas.openxmlformats.org/officeDocument/2006/relationships/image" Target="../media/image69.png"/><Relationship Id="rId43" Type="http://schemas.openxmlformats.org/officeDocument/2006/relationships/image" Target="../media/image77.png"/></Relationships>
</file>

<file path=ppt/slides/_rels/slide1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1.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1.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2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13" Type="http://schemas.openxmlformats.org/officeDocument/2006/relationships/image" Target="../media/image3.png"/><Relationship Id="rId3" Type="http://schemas.openxmlformats.org/officeDocument/2006/relationships/image" Target="../media/image2.svg"/><Relationship Id="rId7" Type="http://schemas.openxmlformats.org/officeDocument/2006/relationships/image" Target="../media/image11.png"/><Relationship Id="rId12" Type="http://schemas.openxmlformats.org/officeDocument/2006/relationships/image" Target="../media/image17.svg"/><Relationship Id="rId2" Type="http://schemas.openxmlformats.org/officeDocument/2006/relationships/image" Target="../media/image1.png"/><Relationship Id="rId1" Type="http://schemas.openxmlformats.org/officeDocument/2006/relationships/slideLayout" Target="../slideLayouts/slideLayout21.xml"/><Relationship Id="rId6" Type="http://schemas.microsoft.com/office/2007/relationships/hdphoto" Target="../media/hdphoto2.wdp"/><Relationship Id="rId11" Type="http://schemas.openxmlformats.org/officeDocument/2006/relationships/image" Target="../media/image13.png"/><Relationship Id="rId5" Type="http://schemas.openxmlformats.org/officeDocument/2006/relationships/image" Target="../media/image10.png"/><Relationship Id="rId10" Type="http://schemas.openxmlformats.org/officeDocument/2006/relationships/image" Target="../media/image15.svg"/><Relationship Id="rId4" Type="http://schemas.openxmlformats.org/officeDocument/2006/relationships/image" Target="../media/image9.png"/><Relationship Id="rId9"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2.svg"/><Relationship Id="rId7" Type="http://schemas.openxmlformats.org/officeDocument/2006/relationships/image" Target="../media/image20.sv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3.png"/><Relationship Id="rId4" Type="http://schemas.openxmlformats.org/officeDocument/2006/relationships/image" Target="../media/image9.png"/><Relationship Id="rId9" Type="http://schemas.openxmlformats.org/officeDocument/2006/relationships/image" Target="../media/image22.svg"/></Relationships>
</file>

<file path=ppt/slides/_rels/slide7.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svg"/><Relationship Id="rId7"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21.xml"/><Relationship Id="rId6" Type="http://schemas.openxmlformats.org/officeDocument/2006/relationships/image" Target="../media/image25.svg"/><Relationship Id="rId11" Type="http://schemas.openxmlformats.org/officeDocument/2006/relationships/image" Target="../media/image3.png"/><Relationship Id="rId5" Type="http://schemas.openxmlformats.org/officeDocument/2006/relationships/image" Target="../media/image18.png"/><Relationship Id="rId10" Type="http://schemas.openxmlformats.org/officeDocument/2006/relationships/image" Target="../media/image29.svg"/><Relationship Id="rId4" Type="http://schemas.openxmlformats.org/officeDocument/2006/relationships/image" Target="../media/image17.pn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emf"/><Relationship Id="rId1" Type="http://schemas.openxmlformats.org/officeDocument/2006/relationships/slideLayout" Target="../slideLayouts/slideLayout21.xml"/></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34.svg"/><Relationship Id="rId2" Type="http://schemas.openxmlformats.org/officeDocument/2006/relationships/image" Target="../media/image2.png"/><Relationship Id="rId1" Type="http://schemas.openxmlformats.org/officeDocument/2006/relationships/slideLayout" Target="../slideLayouts/slideLayout21.xml"/><Relationship Id="rId6" Type="http://schemas.openxmlformats.org/officeDocument/2006/relationships/image" Target="../media/image23.png"/><Relationship Id="rId5" Type="http://schemas.openxmlformats.org/officeDocument/2006/relationships/image" Target="../media/image3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Imagen 36">
            <a:extLst>
              <a:ext uri="{FF2B5EF4-FFF2-40B4-BE49-F238E27FC236}">
                <a16:creationId xmlns:a16="http://schemas.microsoft.com/office/drawing/2014/main" id="{1BE47EF8-650A-6F4D-B4E1-CCD95469FDCE}"/>
              </a:ext>
            </a:extLst>
          </p:cNvPr>
          <p:cNvPicPr>
            <a:picLocks noChangeAspect="1"/>
          </p:cNvPicPr>
          <p:nvPr/>
        </p:nvPicPr>
        <p:blipFill rotWithShape="1">
          <a:blip r:embed="rId2">
            <a:alphaModFix amt="72000"/>
          </a:blip>
          <a:srcRect t="17543"/>
          <a:stretch/>
        </p:blipFill>
        <p:spPr>
          <a:xfrm>
            <a:off x="0" y="2"/>
            <a:ext cx="12192000" cy="6711325"/>
          </a:xfrm>
          <a:prstGeom prst="rect">
            <a:avLst/>
          </a:prstGeom>
          <a:solidFill>
            <a:schemeClr val="tx1"/>
          </a:solidFill>
        </p:spPr>
      </p:pic>
      <p:sp>
        <p:nvSpPr>
          <p:cNvPr id="38" name="Rectángulo 37">
            <a:extLst>
              <a:ext uri="{FF2B5EF4-FFF2-40B4-BE49-F238E27FC236}">
                <a16:creationId xmlns:a16="http://schemas.microsoft.com/office/drawing/2014/main" id="{BE1A34C5-301A-944E-9F59-4C057E4BD0C3}"/>
              </a:ext>
            </a:extLst>
          </p:cNvPr>
          <p:cNvSpPr/>
          <p:nvPr/>
        </p:nvSpPr>
        <p:spPr>
          <a:xfrm>
            <a:off x="-58479" y="0"/>
            <a:ext cx="12250479" cy="6891326"/>
          </a:xfrm>
          <a:prstGeom prst="rect">
            <a:avLst/>
          </a:prstGeom>
          <a:gradFill>
            <a:gsLst>
              <a:gs pos="0">
                <a:srgbClr val="000000">
                  <a:alpha val="70000"/>
                </a:srgbClr>
              </a:gs>
              <a:gs pos="100000">
                <a:srgbClr val="000000">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1" name="Gráfico 30">
            <a:extLst>
              <a:ext uri="{FF2B5EF4-FFF2-40B4-BE49-F238E27FC236}">
                <a16:creationId xmlns:a16="http://schemas.microsoft.com/office/drawing/2014/main" id="{CA90FEEE-F10C-4042-9FE4-F07EC4E933C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97679" y="5569525"/>
            <a:ext cx="2314408" cy="632280"/>
          </a:xfrm>
          <a:prstGeom prst="rect">
            <a:avLst/>
          </a:prstGeom>
        </p:spPr>
      </p:pic>
      <p:sp>
        <p:nvSpPr>
          <p:cNvPr id="26" name="Rectángulo 25">
            <a:extLst>
              <a:ext uri="{FF2B5EF4-FFF2-40B4-BE49-F238E27FC236}">
                <a16:creationId xmlns:a16="http://schemas.microsoft.com/office/drawing/2014/main" id="{312C2F0D-CF29-8249-B2EB-96B8B1F22389}"/>
              </a:ext>
            </a:extLst>
          </p:cNvPr>
          <p:cNvSpPr/>
          <p:nvPr/>
        </p:nvSpPr>
        <p:spPr>
          <a:xfrm>
            <a:off x="-20885" y="6711327"/>
            <a:ext cx="12250479" cy="1800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 name="Título 1">
            <a:extLst>
              <a:ext uri="{FF2B5EF4-FFF2-40B4-BE49-F238E27FC236}">
                <a16:creationId xmlns:a16="http://schemas.microsoft.com/office/drawing/2014/main" id="{17293886-3B2F-49BF-B49D-2F08897475F0}"/>
              </a:ext>
            </a:extLst>
          </p:cNvPr>
          <p:cNvSpPr txBox="1">
            <a:spLocks/>
          </p:cNvSpPr>
          <p:nvPr/>
        </p:nvSpPr>
        <p:spPr>
          <a:xfrm>
            <a:off x="596448" y="4727054"/>
            <a:ext cx="5707369" cy="1474751"/>
          </a:xfrm>
          <a:prstGeom prst="rect">
            <a:avLst/>
          </a:prstGeom>
        </p:spPr>
        <p:txBody>
          <a:bodyPr anchor="t">
            <a:noAutofit/>
          </a:bodyPr>
          <a:lstStyle>
            <a:lvl1pPr algn="l" defTabSz="914400" rtl="0" eaLnBrk="1" latinLnBrk="0" hangingPunct="1">
              <a:lnSpc>
                <a:spcPct val="90000"/>
              </a:lnSpc>
              <a:spcBef>
                <a:spcPct val="0"/>
              </a:spcBef>
              <a:buNone/>
              <a:defRPr sz="4500" b="0" i="0" kern="1200">
                <a:solidFill>
                  <a:srgbClr val="0033CC"/>
                </a:solidFill>
                <a:latin typeface="Titillium Web" pitchFamily="2" charset="77"/>
                <a:ea typeface="+mj-ea"/>
                <a:cs typeface="+mj-cs"/>
              </a:defRPr>
            </a:lvl1pPr>
          </a:lstStyle>
          <a:p>
            <a:pPr>
              <a:lnSpc>
                <a:spcPts val="6000"/>
              </a:lnSpc>
            </a:pPr>
            <a:r>
              <a:rPr lang="fr-FR" sz="5000" dirty="0" err="1">
                <a:solidFill>
                  <a:schemeClr val="bg1"/>
                </a:solidFill>
              </a:rPr>
              <a:t>Technology</a:t>
            </a:r>
            <a:r>
              <a:rPr lang="fr-FR" sz="5000" dirty="0">
                <a:solidFill>
                  <a:schemeClr val="bg1"/>
                </a:solidFill>
              </a:rPr>
              <a:t> for </a:t>
            </a:r>
          </a:p>
          <a:p>
            <a:pPr>
              <a:lnSpc>
                <a:spcPts val="6000"/>
              </a:lnSpc>
            </a:pPr>
            <a:r>
              <a:rPr lang="fr-FR" sz="5000" dirty="0">
                <a:solidFill>
                  <a:schemeClr val="bg1"/>
                </a:solidFill>
              </a:rPr>
              <a:t>a new </a:t>
            </a:r>
            <a:r>
              <a:rPr lang="fr-FR" sz="5000" dirty="0" err="1">
                <a:solidFill>
                  <a:schemeClr val="bg1"/>
                </a:solidFill>
              </a:rPr>
              <a:t>electric</a:t>
            </a:r>
            <a:r>
              <a:rPr lang="fr-FR" sz="5000" dirty="0">
                <a:solidFill>
                  <a:schemeClr val="bg1"/>
                </a:solidFill>
              </a:rPr>
              <a:t> world</a:t>
            </a:r>
          </a:p>
        </p:txBody>
      </p:sp>
    </p:spTree>
    <p:extLst>
      <p:ext uri="{BB962C8B-B14F-4D97-AF65-F5344CB8AC3E}">
        <p14:creationId xmlns:p14="http://schemas.microsoft.com/office/powerpoint/2010/main" val="23889618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1D48B5B4-297D-F547-BC01-47559739D6C3}"/>
              </a:ext>
            </a:extLst>
          </p:cNvPr>
          <p:cNvPicPr>
            <a:picLocks noChangeAspect="1"/>
          </p:cNvPicPr>
          <p:nvPr/>
        </p:nvPicPr>
        <p:blipFill rotWithShape="1">
          <a:blip r:embed="rId2"/>
          <a:srcRect l="10525" r="27934"/>
          <a:stretch/>
        </p:blipFill>
        <p:spPr>
          <a:xfrm>
            <a:off x="4696685" y="0"/>
            <a:ext cx="7495315" cy="6886703"/>
          </a:xfrm>
          <a:prstGeom prst="rect">
            <a:avLst/>
          </a:prstGeom>
          <a:solidFill>
            <a:schemeClr val="tx1"/>
          </a:solidFill>
          <a:effectLst/>
        </p:spPr>
      </p:pic>
      <p:pic>
        <p:nvPicPr>
          <p:cNvPr id="10" name="Imagen 9">
            <a:extLst>
              <a:ext uri="{FF2B5EF4-FFF2-40B4-BE49-F238E27FC236}">
                <a16:creationId xmlns:a16="http://schemas.microsoft.com/office/drawing/2014/main" id="{5C9D7464-11FD-824A-B87C-B27DE9916056}"/>
              </a:ext>
            </a:extLst>
          </p:cNvPr>
          <p:cNvPicPr>
            <a:picLocks noChangeAspect="1"/>
          </p:cNvPicPr>
          <p:nvPr/>
        </p:nvPicPr>
        <p:blipFill>
          <a:blip r:embed="rId3"/>
          <a:srcRect/>
          <a:stretch/>
        </p:blipFill>
        <p:spPr>
          <a:xfrm>
            <a:off x="754156" y="3177537"/>
            <a:ext cx="3034018" cy="2808600"/>
          </a:xfrm>
          <a:prstGeom prst="rect">
            <a:avLst/>
          </a:prstGeom>
        </p:spPr>
      </p:pic>
      <p:sp>
        <p:nvSpPr>
          <p:cNvPr id="6" name="Marcador de contenido 3">
            <a:extLst>
              <a:ext uri="{FF2B5EF4-FFF2-40B4-BE49-F238E27FC236}">
                <a16:creationId xmlns:a16="http://schemas.microsoft.com/office/drawing/2014/main" id="{CAD5E55B-E36E-6847-B046-342377E958C7}"/>
              </a:ext>
            </a:extLst>
          </p:cNvPr>
          <p:cNvSpPr txBox="1">
            <a:spLocks/>
          </p:cNvSpPr>
          <p:nvPr/>
        </p:nvSpPr>
        <p:spPr>
          <a:xfrm>
            <a:off x="486022" y="1144826"/>
            <a:ext cx="3825469" cy="1431727"/>
          </a:xfrm>
          <a:prstGeom prst="rect">
            <a:avLst/>
          </a:prstGeom>
        </p:spPr>
        <p:txBody>
          <a:bodyPr vert="horz" lIns="9000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sz="3000">
                <a:latin typeface="Titillium Web" pitchFamily="2" charset="77"/>
                <a:ea typeface="SimSun"/>
              </a:rPr>
              <a:t>发电和配电变电站</a:t>
            </a:r>
          </a:p>
        </p:txBody>
      </p:sp>
      <p:sp>
        <p:nvSpPr>
          <p:cNvPr id="8" name="Marcador de contenido 4">
            <a:extLst>
              <a:ext uri="{FF2B5EF4-FFF2-40B4-BE49-F238E27FC236}">
                <a16:creationId xmlns:a16="http://schemas.microsoft.com/office/drawing/2014/main" id="{94D8D312-BD4B-0543-8E8E-70558351BB50}"/>
              </a:ext>
            </a:extLst>
          </p:cNvPr>
          <p:cNvSpPr txBox="1">
            <a:spLocks/>
          </p:cNvSpPr>
          <p:nvPr/>
        </p:nvSpPr>
        <p:spPr>
          <a:xfrm>
            <a:off x="491273" y="871863"/>
            <a:ext cx="3103561" cy="3200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sz="1200">
                <a:latin typeface="Titillium Web" pitchFamily="2" charset="77"/>
                <a:ea typeface="SimSun"/>
              </a:rPr>
              <a:t>智能解决方案</a:t>
            </a:r>
          </a:p>
        </p:txBody>
      </p:sp>
      <p:pic>
        <p:nvPicPr>
          <p:cNvPr id="9" name="Gráfico 8">
            <a:extLst>
              <a:ext uri="{FF2B5EF4-FFF2-40B4-BE49-F238E27FC236}">
                <a16:creationId xmlns:a16="http://schemas.microsoft.com/office/drawing/2014/main" id="{98EB18D3-AD1D-F448-9629-2EB70C0B50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2493" y="223137"/>
            <a:ext cx="1099490" cy="300373"/>
          </a:xfrm>
          <a:prstGeom prst="rect">
            <a:avLst/>
          </a:prstGeom>
        </p:spPr>
      </p:pic>
    </p:spTree>
    <p:extLst>
      <p:ext uri="{BB962C8B-B14F-4D97-AF65-F5344CB8AC3E}">
        <p14:creationId xmlns:p14="http://schemas.microsoft.com/office/powerpoint/2010/main" val="428149364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a:extLst>
              <a:ext uri="{FF2B5EF4-FFF2-40B4-BE49-F238E27FC236}">
                <a16:creationId xmlns:a16="http://schemas.microsoft.com/office/drawing/2014/main" id="{812BA26D-0A22-7A4A-B8A4-6F0D3A1C0BCA}"/>
              </a:ext>
            </a:extLst>
          </p:cNvPr>
          <p:cNvPicPr>
            <a:picLocks noChangeAspect="1"/>
          </p:cNvPicPr>
          <p:nvPr/>
        </p:nvPicPr>
        <p:blipFill>
          <a:blip r:embed="rId2"/>
          <a:stretch>
            <a:fillRect/>
          </a:stretch>
        </p:blipFill>
        <p:spPr>
          <a:xfrm>
            <a:off x="594502" y="3142551"/>
            <a:ext cx="3451902" cy="2721691"/>
          </a:xfrm>
          <a:prstGeom prst="rect">
            <a:avLst/>
          </a:prstGeom>
        </p:spPr>
      </p:pic>
      <p:pic>
        <p:nvPicPr>
          <p:cNvPr id="12" name="Imagen 11">
            <a:extLst>
              <a:ext uri="{FF2B5EF4-FFF2-40B4-BE49-F238E27FC236}">
                <a16:creationId xmlns:a16="http://schemas.microsoft.com/office/drawing/2014/main" id="{F014E0A1-E70A-B04C-9177-97DC9ABF211D}"/>
              </a:ext>
            </a:extLst>
          </p:cNvPr>
          <p:cNvPicPr>
            <a:picLocks noChangeAspect="1"/>
          </p:cNvPicPr>
          <p:nvPr/>
        </p:nvPicPr>
        <p:blipFill rotWithShape="1">
          <a:blip r:embed="rId3"/>
          <a:srcRect l="10525" r="27934"/>
          <a:stretch/>
        </p:blipFill>
        <p:spPr>
          <a:xfrm>
            <a:off x="4696685" y="0"/>
            <a:ext cx="7495315" cy="6886703"/>
          </a:xfrm>
          <a:prstGeom prst="rect">
            <a:avLst/>
          </a:prstGeom>
          <a:solidFill>
            <a:schemeClr val="tx1"/>
          </a:solidFill>
          <a:effectLst/>
        </p:spPr>
      </p:pic>
      <p:sp>
        <p:nvSpPr>
          <p:cNvPr id="8" name="Marcador de contenido 3">
            <a:extLst>
              <a:ext uri="{FF2B5EF4-FFF2-40B4-BE49-F238E27FC236}">
                <a16:creationId xmlns:a16="http://schemas.microsoft.com/office/drawing/2014/main" id="{E67EA95F-7BD6-BB42-9161-1917A7D9A818}"/>
              </a:ext>
            </a:extLst>
          </p:cNvPr>
          <p:cNvSpPr txBox="1">
            <a:spLocks/>
          </p:cNvSpPr>
          <p:nvPr/>
        </p:nvSpPr>
        <p:spPr>
          <a:xfrm>
            <a:off x="486022" y="1160056"/>
            <a:ext cx="3825469" cy="1431727"/>
          </a:xfrm>
          <a:prstGeom prst="rect">
            <a:avLst/>
          </a:prstGeom>
        </p:spPr>
        <p:txBody>
          <a:bodyPr vert="horz" lIns="9000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sz="3000" dirty="0">
                <a:latin typeface="Titillium Web" pitchFamily="2" charset="77"/>
                <a:ea typeface="SimSun"/>
              </a:rPr>
              <a:t>连接和变电</a:t>
            </a:r>
            <a:r>
              <a:rPr lang="zh-CN" altLang="en-US" sz="3000" dirty="0">
                <a:latin typeface="Titillium Web" pitchFamily="2" charset="77"/>
                <a:ea typeface="SimSun"/>
              </a:rPr>
              <a:t>站</a:t>
            </a:r>
            <a:endParaRPr lang="zh-CN" altLang="zh-CN" sz="3000" dirty="0">
              <a:latin typeface="Titillium Web" pitchFamily="2" charset="77"/>
              <a:ea typeface="SimSun"/>
            </a:endParaRPr>
          </a:p>
        </p:txBody>
      </p:sp>
      <p:sp>
        <p:nvSpPr>
          <p:cNvPr id="10" name="Marcador de contenido 4">
            <a:extLst>
              <a:ext uri="{FF2B5EF4-FFF2-40B4-BE49-F238E27FC236}">
                <a16:creationId xmlns:a16="http://schemas.microsoft.com/office/drawing/2014/main" id="{1726939A-2B43-504D-B8C1-9A2AF44A980A}"/>
              </a:ext>
            </a:extLst>
          </p:cNvPr>
          <p:cNvSpPr txBox="1">
            <a:spLocks/>
          </p:cNvSpPr>
          <p:nvPr/>
        </p:nvSpPr>
        <p:spPr>
          <a:xfrm>
            <a:off x="491273" y="871863"/>
            <a:ext cx="3103561" cy="3200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sz="1200">
                <a:latin typeface="Titillium Web" pitchFamily="2" charset="77"/>
                <a:ea typeface="SimSun"/>
              </a:rPr>
              <a:t>智能解决方案</a:t>
            </a:r>
          </a:p>
        </p:txBody>
      </p:sp>
      <p:pic>
        <p:nvPicPr>
          <p:cNvPr id="6" name="Gráfico 5">
            <a:extLst>
              <a:ext uri="{FF2B5EF4-FFF2-40B4-BE49-F238E27FC236}">
                <a16:creationId xmlns:a16="http://schemas.microsoft.com/office/drawing/2014/main" id="{DD05BE62-6C3D-FA43-B41C-D2057D7F59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2493" y="223137"/>
            <a:ext cx="1099490" cy="300373"/>
          </a:xfrm>
          <a:prstGeom prst="rect">
            <a:avLst/>
          </a:prstGeom>
        </p:spPr>
      </p:pic>
    </p:spTree>
    <p:extLst>
      <p:ext uri="{BB962C8B-B14F-4D97-AF65-F5344CB8AC3E}">
        <p14:creationId xmlns:p14="http://schemas.microsoft.com/office/powerpoint/2010/main" val="357388492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531E7331-082F-494C-BBD4-D932EAA4BB9A}"/>
              </a:ext>
            </a:extLst>
          </p:cNvPr>
          <p:cNvPicPr>
            <a:picLocks noChangeAspect="1"/>
          </p:cNvPicPr>
          <p:nvPr/>
        </p:nvPicPr>
        <p:blipFill rotWithShape="1">
          <a:blip r:embed="rId2"/>
          <a:srcRect l="3097" t="1350" r="34862" b="1748"/>
          <a:stretch/>
        </p:blipFill>
        <p:spPr>
          <a:xfrm>
            <a:off x="-19444" y="-24074"/>
            <a:ext cx="6115443" cy="6882074"/>
          </a:xfrm>
          <a:prstGeom prst="rect">
            <a:avLst/>
          </a:prstGeom>
        </p:spPr>
      </p:pic>
      <p:sp>
        <p:nvSpPr>
          <p:cNvPr id="22" name="Rectángulo 21">
            <a:extLst>
              <a:ext uri="{FF2B5EF4-FFF2-40B4-BE49-F238E27FC236}">
                <a16:creationId xmlns:a16="http://schemas.microsoft.com/office/drawing/2014/main" id="{2B1EFFE4-AACD-B74B-A7EA-47860796DCD2}"/>
              </a:ext>
            </a:extLst>
          </p:cNvPr>
          <p:cNvSpPr/>
          <p:nvPr/>
        </p:nvSpPr>
        <p:spPr>
          <a:xfrm>
            <a:off x="-19444" y="-4274"/>
            <a:ext cx="6115443" cy="6862274"/>
          </a:xfrm>
          <a:prstGeom prst="rect">
            <a:avLst/>
          </a:prstGeom>
          <a:gradFill>
            <a:gsLst>
              <a:gs pos="0">
                <a:srgbClr val="000000">
                  <a:alpha val="59596"/>
                </a:srgbClr>
              </a:gs>
              <a:gs pos="100000">
                <a:srgbClr val="000000">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sp>
        <p:nvSpPr>
          <p:cNvPr id="8" name="Marcador de contenido 2">
            <a:extLst>
              <a:ext uri="{FF2B5EF4-FFF2-40B4-BE49-F238E27FC236}">
                <a16:creationId xmlns:a16="http://schemas.microsoft.com/office/drawing/2014/main" id="{09F5B355-B3C4-E841-B498-1A8F965451BF}"/>
              </a:ext>
            </a:extLst>
          </p:cNvPr>
          <p:cNvSpPr txBox="1">
            <a:spLocks/>
          </p:cNvSpPr>
          <p:nvPr/>
        </p:nvSpPr>
        <p:spPr>
          <a:xfrm>
            <a:off x="7435516" y="2521908"/>
            <a:ext cx="3951351" cy="9844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0033CC"/>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dirty="0">
                <a:solidFill>
                  <a:srgbClr val="05054E"/>
                </a:solidFill>
              </a:rPr>
              <a:t>支持主要的电力公司实现其网络的智能化</a:t>
            </a:r>
          </a:p>
        </p:txBody>
      </p:sp>
      <p:sp>
        <p:nvSpPr>
          <p:cNvPr id="11" name="Rectángulo 10">
            <a:extLst>
              <a:ext uri="{FF2B5EF4-FFF2-40B4-BE49-F238E27FC236}">
                <a16:creationId xmlns:a16="http://schemas.microsoft.com/office/drawing/2014/main" id="{84317E2E-E0AB-694D-878A-357772ABF42C}"/>
              </a:ext>
            </a:extLst>
          </p:cNvPr>
          <p:cNvSpPr/>
          <p:nvPr/>
        </p:nvSpPr>
        <p:spPr>
          <a:xfrm>
            <a:off x="7434550" y="3276498"/>
            <a:ext cx="3420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83235ED4-9785-F34C-B53D-E70A5F90C59F}"/>
              </a:ext>
            </a:extLst>
          </p:cNvPr>
          <p:cNvSpPr/>
          <p:nvPr/>
        </p:nvSpPr>
        <p:spPr>
          <a:xfrm>
            <a:off x="7430267" y="4088208"/>
            <a:ext cx="3420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Marcador de contenido 2">
            <a:extLst>
              <a:ext uri="{FF2B5EF4-FFF2-40B4-BE49-F238E27FC236}">
                <a16:creationId xmlns:a16="http://schemas.microsoft.com/office/drawing/2014/main" id="{727D33D1-A204-8B46-BE6D-2450CD69CD6D}"/>
              </a:ext>
            </a:extLst>
          </p:cNvPr>
          <p:cNvSpPr txBox="1">
            <a:spLocks/>
          </p:cNvSpPr>
          <p:nvPr/>
        </p:nvSpPr>
        <p:spPr>
          <a:xfrm>
            <a:off x="7432335" y="4222650"/>
            <a:ext cx="3721533" cy="117837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0033CC"/>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dirty="0">
                <a:solidFill>
                  <a:srgbClr val="05054E"/>
                </a:solidFill>
              </a:rPr>
              <a:t>超过2400万的客户应用我们的解决方案</a:t>
            </a:r>
          </a:p>
        </p:txBody>
      </p:sp>
      <p:sp>
        <p:nvSpPr>
          <p:cNvPr id="4" name="Marcador de contenido 3">
            <a:extLst>
              <a:ext uri="{FF2B5EF4-FFF2-40B4-BE49-F238E27FC236}">
                <a16:creationId xmlns:a16="http://schemas.microsoft.com/office/drawing/2014/main" id="{6DF7A902-7FB1-8B4C-846F-728DCFD562E7}"/>
              </a:ext>
            </a:extLst>
          </p:cNvPr>
          <p:cNvSpPr>
            <a:spLocks noGrp="1"/>
          </p:cNvSpPr>
          <p:nvPr>
            <p:ph idx="4294967295"/>
          </p:nvPr>
        </p:nvSpPr>
        <p:spPr>
          <a:xfrm>
            <a:off x="7430267" y="1049141"/>
            <a:ext cx="3427464" cy="1044270"/>
          </a:xfrm>
        </p:spPr>
        <p:txBody>
          <a:bodyPr>
            <a:normAutofit lnSpcReduction="10000"/>
          </a:bodyPr>
          <a:lstStyle/>
          <a:p>
            <a:pPr marL="0" indent="0">
              <a:buNone/>
            </a:pPr>
            <a:r>
              <a:rPr lang="zh-CN" sz="3200" dirty="0">
                <a:latin typeface="Titillium Web" pitchFamily="2" charset="77"/>
                <a:ea typeface="SimSun"/>
              </a:rPr>
              <a:t>智能&amp;
</a:t>
            </a:r>
            <a:r>
              <a:rPr lang="zh-CN" sz="3200" dirty="0" smtClean="0">
                <a:latin typeface="Titillium Web" pitchFamily="2" charset="77"/>
                <a:ea typeface="SimSun"/>
              </a:rPr>
              <a:t>数字</a:t>
            </a:r>
            <a:r>
              <a:rPr lang="zh-CN" sz="3200" dirty="0">
                <a:latin typeface="Titillium Web" pitchFamily="2" charset="77"/>
                <a:ea typeface="SimSun"/>
              </a:rPr>
              <a:t>电网</a:t>
            </a:r>
          </a:p>
        </p:txBody>
      </p:sp>
      <p:pic>
        <p:nvPicPr>
          <p:cNvPr id="28" name="Gráfico 27">
            <a:extLst>
              <a:ext uri="{FF2B5EF4-FFF2-40B4-BE49-F238E27FC236}">
                <a16:creationId xmlns:a16="http://schemas.microsoft.com/office/drawing/2014/main" id="{4D2D8B22-BB66-6049-8448-9816E9E078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584" y="223059"/>
            <a:ext cx="1104363" cy="301123"/>
          </a:xfrm>
          <a:prstGeom prst="rect">
            <a:avLst/>
          </a:prstGeom>
        </p:spPr>
      </p:pic>
      <p:pic>
        <p:nvPicPr>
          <p:cNvPr id="13" name="Imagen 12">
            <a:extLst>
              <a:ext uri="{FF2B5EF4-FFF2-40B4-BE49-F238E27FC236}">
                <a16:creationId xmlns:a16="http://schemas.microsoft.com/office/drawing/2014/main" id="{3B7EDE1C-0A53-834C-9D37-58E4FD30C9BC}"/>
              </a:ext>
            </a:extLst>
          </p:cNvPr>
          <p:cNvPicPr>
            <a:picLocks noChangeAspect="1"/>
          </p:cNvPicPr>
          <p:nvPr/>
        </p:nvPicPr>
        <p:blipFill rotWithShape="1">
          <a:blip r:embed="rId4"/>
          <a:srcRect l="23428" t="18170" r="12806" b="19086"/>
          <a:stretch/>
        </p:blipFill>
        <p:spPr>
          <a:xfrm>
            <a:off x="1697156" y="2114858"/>
            <a:ext cx="2682241" cy="2628284"/>
          </a:xfrm>
          <a:prstGeom prst="rect">
            <a:avLst/>
          </a:prstGeom>
        </p:spPr>
      </p:pic>
      <p:sp>
        <p:nvSpPr>
          <p:cNvPr id="15" name="Marcador de contenido 4">
            <a:extLst>
              <a:ext uri="{FF2B5EF4-FFF2-40B4-BE49-F238E27FC236}">
                <a16:creationId xmlns:a16="http://schemas.microsoft.com/office/drawing/2014/main" id="{3D747C94-0CDA-444E-92BD-11FA22B179C7}"/>
              </a:ext>
            </a:extLst>
          </p:cNvPr>
          <p:cNvSpPr txBox="1">
            <a:spLocks/>
          </p:cNvSpPr>
          <p:nvPr/>
        </p:nvSpPr>
        <p:spPr>
          <a:xfrm>
            <a:off x="7430267" y="776177"/>
            <a:ext cx="3103561" cy="3200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sz="1200">
                <a:latin typeface="Titillium Web" pitchFamily="2" charset="77"/>
                <a:ea typeface="SimSun"/>
              </a:rPr>
              <a:t>应用</a:t>
            </a:r>
          </a:p>
        </p:txBody>
      </p:sp>
      <p:sp>
        <p:nvSpPr>
          <p:cNvPr id="17" name="Marcador de contenido 2">
            <a:extLst>
              <a:ext uri="{FF2B5EF4-FFF2-40B4-BE49-F238E27FC236}">
                <a16:creationId xmlns:a16="http://schemas.microsoft.com/office/drawing/2014/main" id="{09F5B355-B3C4-E841-B498-1A8F965451BF}"/>
              </a:ext>
            </a:extLst>
          </p:cNvPr>
          <p:cNvSpPr txBox="1">
            <a:spLocks/>
          </p:cNvSpPr>
          <p:nvPr/>
        </p:nvSpPr>
        <p:spPr>
          <a:xfrm>
            <a:off x="7430267" y="3416963"/>
            <a:ext cx="3422214" cy="9844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0033CC"/>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dirty="0">
                <a:solidFill>
                  <a:srgbClr val="05054E"/>
                </a:solidFill>
              </a:rPr>
              <a:t>超过15年的中压电网数字化经验</a:t>
            </a:r>
          </a:p>
        </p:txBody>
      </p:sp>
    </p:spTree>
    <p:extLst>
      <p:ext uri="{BB962C8B-B14F-4D97-AF65-F5344CB8AC3E}">
        <p14:creationId xmlns:p14="http://schemas.microsoft.com/office/powerpoint/2010/main" val="38372751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531E7331-082F-494C-BBD4-D932EAA4BB9A}"/>
              </a:ext>
            </a:extLst>
          </p:cNvPr>
          <p:cNvPicPr>
            <a:picLocks noChangeAspect="1"/>
          </p:cNvPicPr>
          <p:nvPr/>
        </p:nvPicPr>
        <p:blipFill rotWithShape="1">
          <a:blip r:embed="rId2"/>
          <a:srcRect l="10782" r="25191"/>
          <a:stretch/>
        </p:blipFill>
        <p:spPr>
          <a:xfrm>
            <a:off x="-19444" y="-24074"/>
            <a:ext cx="6115443" cy="6882074"/>
          </a:xfrm>
          <a:prstGeom prst="rect">
            <a:avLst/>
          </a:prstGeom>
        </p:spPr>
      </p:pic>
      <p:sp>
        <p:nvSpPr>
          <p:cNvPr id="19" name="Marcador de contenido 2">
            <a:extLst>
              <a:ext uri="{FF2B5EF4-FFF2-40B4-BE49-F238E27FC236}">
                <a16:creationId xmlns:a16="http://schemas.microsoft.com/office/drawing/2014/main" id="{0BCF3F6B-5FDE-244D-8708-C0CFE89234DF}"/>
              </a:ext>
            </a:extLst>
          </p:cNvPr>
          <p:cNvSpPr txBox="1">
            <a:spLocks/>
          </p:cNvSpPr>
          <p:nvPr/>
        </p:nvSpPr>
        <p:spPr>
          <a:xfrm>
            <a:off x="7433448" y="2399428"/>
            <a:ext cx="3746832" cy="9844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0033CC"/>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dirty="0">
                <a:solidFill>
                  <a:srgbClr val="05054E"/>
                </a:solidFill>
              </a:rPr>
              <a:t>我们与行业领先的技术专家</a:t>
            </a:r>
            <a:r>
              <a:rPr lang="zh-CN" dirty="0" smtClean="0">
                <a:solidFill>
                  <a:srgbClr val="05054E"/>
                </a:solidFill>
              </a:rPr>
              <a:t>共同</a:t>
            </a:r>
            <a:r>
              <a:rPr lang="zh-CN" altLang="en-US" dirty="0" smtClean="0">
                <a:solidFill>
                  <a:srgbClr val="05054E"/>
                </a:solidFill>
              </a:rPr>
              <a:t>协</a:t>
            </a:r>
            <a:r>
              <a:rPr lang="zh-CN" dirty="0" smtClean="0">
                <a:solidFill>
                  <a:srgbClr val="05054E"/>
                </a:solidFill>
              </a:rPr>
              <a:t>作</a:t>
            </a:r>
            <a:endParaRPr lang="zh-CN" dirty="0">
              <a:solidFill>
                <a:srgbClr val="05054E"/>
              </a:solidFill>
            </a:endParaRPr>
          </a:p>
        </p:txBody>
      </p:sp>
      <p:sp>
        <p:nvSpPr>
          <p:cNvPr id="24" name="Marcador de contenido 2">
            <a:extLst>
              <a:ext uri="{FF2B5EF4-FFF2-40B4-BE49-F238E27FC236}">
                <a16:creationId xmlns:a16="http://schemas.microsoft.com/office/drawing/2014/main" id="{40D5CF73-BDC5-CA4B-A06F-D4E28FA10A57}"/>
              </a:ext>
            </a:extLst>
          </p:cNvPr>
          <p:cNvSpPr txBox="1">
            <a:spLocks/>
          </p:cNvSpPr>
          <p:nvPr/>
        </p:nvSpPr>
        <p:spPr>
          <a:xfrm>
            <a:off x="7430266" y="3131311"/>
            <a:ext cx="3422214" cy="937347"/>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0033CC"/>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dirty="0">
                <a:solidFill>
                  <a:srgbClr val="05054E"/>
                </a:solidFill>
              </a:rPr>
              <a:t>超过30年的经验</a:t>
            </a:r>
          </a:p>
          <a:p>
            <a:pPr>
              <a:lnSpc>
                <a:spcPct val="150000"/>
              </a:lnSpc>
            </a:pPr>
            <a:endParaRPr lang="es-ES" dirty="0">
              <a:solidFill>
                <a:srgbClr val="05054E"/>
              </a:solidFill>
            </a:endParaRPr>
          </a:p>
        </p:txBody>
      </p:sp>
      <p:sp>
        <p:nvSpPr>
          <p:cNvPr id="25" name="Marcador de contenido 2">
            <a:extLst>
              <a:ext uri="{FF2B5EF4-FFF2-40B4-BE49-F238E27FC236}">
                <a16:creationId xmlns:a16="http://schemas.microsoft.com/office/drawing/2014/main" id="{7425C5FA-AADD-2944-A1BD-B9228B34F994}"/>
              </a:ext>
            </a:extLst>
          </p:cNvPr>
          <p:cNvSpPr txBox="1">
            <a:spLocks/>
          </p:cNvSpPr>
          <p:nvPr/>
        </p:nvSpPr>
        <p:spPr>
          <a:xfrm>
            <a:off x="7430266" y="3810056"/>
            <a:ext cx="3904673" cy="117837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0033CC"/>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dirty="0">
                <a:solidFill>
                  <a:srgbClr val="05054E"/>
                </a:solidFill>
              </a:rPr>
              <a:t>保护和自动化装置的装机容量超过150GW
</a:t>
            </a:r>
            <a:br>
              <a:rPr lang="zh-CN" dirty="0">
                <a:solidFill>
                  <a:srgbClr val="05054E"/>
                </a:solidFill>
              </a:rPr>
            </a:br>
            <a:endParaRPr lang="zh-CN" dirty="0">
              <a:solidFill>
                <a:srgbClr val="05054E"/>
              </a:solidFill>
            </a:endParaRPr>
          </a:p>
        </p:txBody>
      </p:sp>
      <p:sp>
        <p:nvSpPr>
          <p:cNvPr id="27" name="Rectángulo 26">
            <a:extLst>
              <a:ext uri="{FF2B5EF4-FFF2-40B4-BE49-F238E27FC236}">
                <a16:creationId xmlns:a16="http://schemas.microsoft.com/office/drawing/2014/main" id="{062E4FDF-2AE5-9540-AF23-B8ED0E11E733}"/>
              </a:ext>
            </a:extLst>
          </p:cNvPr>
          <p:cNvSpPr/>
          <p:nvPr/>
        </p:nvSpPr>
        <p:spPr>
          <a:xfrm>
            <a:off x="7428198" y="4421654"/>
            <a:ext cx="3420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0" name="Gráfico 29">
            <a:extLst>
              <a:ext uri="{FF2B5EF4-FFF2-40B4-BE49-F238E27FC236}">
                <a16:creationId xmlns:a16="http://schemas.microsoft.com/office/drawing/2014/main" id="{3920DD6B-23B9-5C4E-B21C-8AD461DF0F5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584" y="223059"/>
            <a:ext cx="1104363" cy="301123"/>
          </a:xfrm>
          <a:prstGeom prst="rect">
            <a:avLst/>
          </a:prstGeom>
        </p:spPr>
      </p:pic>
      <p:sp>
        <p:nvSpPr>
          <p:cNvPr id="14" name="Rectángulo 13">
            <a:extLst>
              <a:ext uri="{FF2B5EF4-FFF2-40B4-BE49-F238E27FC236}">
                <a16:creationId xmlns:a16="http://schemas.microsoft.com/office/drawing/2014/main" id="{75D85B42-D65B-6842-A3D4-DAFA44A8BE73}"/>
              </a:ext>
            </a:extLst>
          </p:cNvPr>
          <p:cNvSpPr/>
          <p:nvPr/>
        </p:nvSpPr>
        <p:spPr>
          <a:xfrm>
            <a:off x="-19444" y="0"/>
            <a:ext cx="6115443" cy="6882074"/>
          </a:xfrm>
          <a:prstGeom prst="rect">
            <a:avLst/>
          </a:prstGeom>
          <a:gradFill>
            <a:gsLst>
              <a:gs pos="0">
                <a:srgbClr val="000000">
                  <a:alpha val="59596"/>
                </a:srgbClr>
              </a:gs>
              <a:gs pos="100000">
                <a:srgbClr val="000000">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6" name="Imagen 15">
            <a:extLst>
              <a:ext uri="{FF2B5EF4-FFF2-40B4-BE49-F238E27FC236}">
                <a16:creationId xmlns:a16="http://schemas.microsoft.com/office/drawing/2014/main" id="{F6824AAA-A868-5D42-8CF0-55FD5DEA8D3A}"/>
              </a:ext>
            </a:extLst>
          </p:cNvPr>
          <p:cNvPicPr>
            <a:picLocks noChangeAspect="1"/>
          </p:cNvPicPr>
          <p:nvPr/>
        </p:nvPicPr>
        <p:blipFill rotWithShape="1">
          <a:blip r:embed="rId4"/>
          <a:srcRect l="32790" t="34817" r="34860" b="33093"/>
          <a:stretch/>
        </p:blipFill>
        <p:spPr>
          <a:xfrm>
            <a:off x="1765478" y="2154380"/>
            <a:ext cx="2545598" cy="2525165"/>
          </a:xfrm>
          <a:prstGeom prst="rect">
            <a:avLst/>
          </a:prstGeom>
        </p:spPr>
      </p:pic>
      <p:sp>
        <p:nvSpPr>
          <p:cNvPr id="17" name="Marcador de contenido 4">
            <a:extLst>
              <a:ext uri="{FF2B5EF4-FFF2-40B4-BE49-F238E27FC236}">
                <a16:creationId xmlns:a16="http://schemas.microsoft.com/office/drawing/2014/main" id="{D8C430C3-E13E-4540-AA87-80A3345E1A63}"/>
              </a:ext>
            </a:extLst>
          </p:cNvPr>
          <p:cNvSpPr txBox="1">
            <a:spLocks/>
          </p:cNvSpPr>
          <p:nvPr/>
        </p:nvSpPr>
        <p:spPr>
          <a:xfrm>
            <a:off x="7430267" y="776177"/>
            <a:ext cx="3103561" cy="3200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sz="1200">
                <a:latin typeface="Titillium Web" pitchFamily="2" charset="77"/>
                <a:ea typeface="SimSun"/>
              </a:rPr>
              <a:t>应用</a:t>
            </a:r>
          </a:p>
        </p:txBody>
      </p:sp>
      <p:sp>
        <p:nvSpPr>
          <p:cNvPr id="15" name="Marcador de contenido 2">
            <a:extLst>
              <a:ext uri="{FF2B5EF4-FFF2-40B4-BE49-F238E27FC236}">
                <a16:creationId xmlns:a16="http://schemas.microsoft.com/office/drawing/2014/main" id="{8C8DDA90-D74C-3B49-8FB5-3FADB4C20A19}"/>
              </a:ext>
            </a:extLst>
          </p:cNvPr>
          <p:cNvSpPr txBox="1">
            <a:spLocks/>
          </p:cNvSpPr>
          <p:nvPr/>
        </p:nvSpPr>
        <p:spPr>
          <a:xfrm>
            <a:off x="7430266" y="4445164"/>
            <a:ext cx="3422214" cy="117837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0033CC"/>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dirty="0">
                <a:solidFill>
                  <a:srgbClr val="05054E"/>
                </a:solidFill>
              </a:rPr>
              <a:t>储能装机容量超过250MW
</a:t>
            </a:r>
            <a:br>
              <a:rPr lang="zh-CN" dirty="0">
                <a:solidFill>
                  <a:srgbClr val="05054E"/>
                </a:solidFill>
              </a:rPr>
            </a:br>
            <a:endParaRPr lang="zh-CN" dirty="0">
              <a:solidFill>
                <a:srgbClr val="05054E"/>
              </a:solidFill>
            </a:endParaRPr>
          </a:p>
        </p:txBody>
      </p:sp>
      <p:sp>
        <p:nvSpPr>
          <p:cNvPr id="18" name="Rectángulo 17">
            <a:extLst>
              <a:ext uri="{FF2B5EF4-FFF2-40B4-BE49-F238E27FC236}">
                <a16:creationId xmlns:a16="http://schemas.microsoft.com/office/drawing/2014/main" id="{062E4FDF-2AE5-9540-AF23-B8ED0E11E733}"/>
              </a:ext>
            </a:extLst>
          </p:cNvPr>
          <p:cNvSpPr/>
          <p:nvPr/>
        </p:nvSpPr>
        <p:spPr>
          <a:xfrm>
            <a:off x="7428198" y="5068989"/>
            <a:ext cx="3420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Marcador de contenido 2">
            <a:extLst>
              <a:ext uri="{FF2B5EF4-FFF2-40B4-BE49-F238E27FC236}">
                <a16:creationId xmlns:a16="http://schemas.microsoft.com/office/drawing/2014/main" id="{8C8DDA90-D74C-3B49-8FB5-3FADB4C20A19}"/>
              </a:ext>
            </a:extLst>
          </p:cNvPr>
          <p:cNvSpPr txBox="1">
            <a:spLocks/>
          </p:cNvSpPr>
          <p:nvPr/>
        </p:nvSpPr>
        <p:spPr>
          <a:xfrm>
            <a:off x="7430266" y="5124005"/>
            <a:ext cx="3750014" cy="117837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0033CC"/>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dirty="0">
                <a:solidFill>
                  <a:srgbClr val="05054E"/>
                </a:solidFill>
              </a:rPr>
              <a:t>我们参与了主要的绿色</a:t>
            </a:r>
            <a:r>
              <a:rPr lang="zh-CN" dirty="0" smtClean="0">
                <a:solidFill>
                  <a:srgbClr val="05054E"/>
                </a:solidFill>
              </a:rPr>
              <a:t>氢</a:t>
            </a:r>
            <a:r>
              <a:rPr lang="zh-CN" altLang="en-US" dirty="0" smtClean="0">
                <a:solidFill>
                  <a:srgbClr val="05054E"/>
                </a:solidFill>
              </a:rPr>
              <a:t>能发</a:t>
            </a:r>
            <a:r>
              <a:rPr lang="zh-CN" dirty="0" smtClean="0">
                <a:solidFill>
                  <a:srgbClr val="05054E"/>
                </a:solidFill>
              </a:rPr>
              <a:t>电</a:t>
            </a:r>
            <a:r>
              <a:rPr lang="zh-CN" dirty="0">
                <a:solidFill>
                  <a:srgbClr val="05054E"/>
                </a:solidFill>
              </a:rPr>
              <a:t>项目</a:t>
            </a:r>
          </a:p>
        </p:txBody>
      </p:sp>
      <p:sp>
        <p:nvSpPr>
          <p:cNvPr id="32" name="Rectángulo 31">
            <a:extLst>
              <a:ext uri="{FF2B5EF4-FFF2-40B4-BE49-F238E27FC236}">
                <a16:creationId xmlns:a16="http://schemas.microsoft.com/office/drawing/2014/main" id="{360E4FE8-43D2-7B4A-A264-3F1F4F1A2ECC}"/>
              </a:ext>
            </a:extLst>
          </p:cNvPr>
          <p:cNvSpPr/>
          <p:nvPr/>
        </p:nvSpPr>
        <p:spPr>
          <a:xfrm>
            <a:off x="7435662" y="3110814"/>
            <a:ext cx="3420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360E4FE8-43D2-7B4A-A264-3F1F4F1A2ECC}"/>
              </a:ext>
            </a:extLst>
          </p:cNvPr>
          <p:cNvSpPr/>
          <p:nvPr/>
        </p:nvSpPr>
        <p:spPr>
          <a:xfrm>
            <a:off x="7435662" y="3724819"/>
            <a:ext cx="3420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2" name="Marcador de contenido 3">
            <a:extLst>
              <a:ext uri="{FF2B5EF4-FFF2-40B4-BE49-F238E27FC236}">
                <a16:creationId xmlns:a16="http://schemas.microsoft.com/office/drawing/2014/main" id="{0807B570-DE7A-264B-8F49-C5D04BBE06BF}"/>
              </a:ext>
            </a:extLst>
          </p:cNvPr>
          <p:cNvSpPr txBox="1">
            <a:spLocks/>
          </p:cNvSpPr>
          <p:nvPr/>
        </p:nvSpPr>
        <p:spPr>
          <a:xfrm>
            <a:off x="7420734" y="1135963"/>
            <a:ext cx="3427464" cy="10442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sz="3200" dirty="0">
                <a:latin typeface="Titillium Web" pitchFamily="2" charset="77"/>
                <a:ea typeface="SimSun"/>
              </a:rPr>
              <a:t>绿色</a:t>
            </a:r>
            <a:r>
              <a:rPr lang="zh-CN" altLang="en-US" sz="3200" dirty="0">
                <a:latin typeface="Titillium Web" pitchFamily="2" charset="77"/>
                <a:ea typeface="SimSun"/>
              </a:rPr>
              <a:t>发电</a:t>
            </a:r>
            <a:r>
              <a:rPr lang="zh-CN" sz="3200" dirty="0">
                <a:latin typeface="Titillium Web" pitchFamily="2" charset="77"/>
                <a:ea typeface="SimSun"/>
              </a:rPr>
              <a:t/>
            </a:r>
            <a:br>
              <a:rPr lang="zh-CN" sz="3200" dirty="0">
                <a:latin typeface="Titillium Web" pitchFamily="2" charset="77"/>
                <a:ea typeface="SimSun"/>
              </a:rPr>
            </a:br>
            <a:r>
              <a:rPr lang="zh-CN" sz="3200" dirty="0">
                <a:latin typeface="Titillium Web" pitchFamily="2" charset="77"/>
                <a:ea typeface="SimSun"/>
              </a:rPr>
              <a:t>&amp;</a:t>
            </a:r>
            <a:r>
              <a:rPr lang="en-US" altLang="zh-CN" sz="3200" dirty="0">
                <a:latin typeface="Titillium Web" pitchFamily="2" charset="77"/>
                <a:ea typeface="SimSun"/>
              </a:rPr>
              <a:t> </a:t>
            </a:r>
            <a:r>
              <a:rPr lang="zh-CN" altLang="en-US" sz="3200" dirty="0">
                <a:latin typeface="Titillium Web" pitchFamily="2" charset="77"/>
                <a:ea typeface="SimSun"/>
              </a:rPr>
              <a:t>储能</a:t>
            </a:r>
            <a:endParaRPr lang="zh-CN" sz="3200" dirty="0">
              <a:latin typeface="Titillium Web" pitchFamily="2" charset="77"/>
              <a:ea typeface="SimSun"/>
            </a:endParaRPr>
          </a:p>
        </p:txBody>
      </p:sp>
    </p:spTree>
    <p:extLst>
      <p:ext uri="{BB962C8B-B14F-4D97-AF65-F5344CB8AC3E}">
        <p14:creationId xmlns:p14="http://schemas.microsoft.com/office/powerpoint/2010/main" val="7360141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531E7331-082F-494C-BBD4-D932EAA4BB9A}"/>
              </a:ext>
            </a:extLst>
          </p:cNvPr>
          <p:cNvPicPr>
            <a:picLocks noChangeAspect="1"/>
          </p:cNvPicPr>
          <p:nvPr/>
        </p:nvPicPr>
        <p:blipFill rotWithShape="1">
          <a:blip r:embed="rId2"/>
          <a:srcRect l="10782" r="25192"/>
          <a:stretch/>
        </p:blipFill>
        <p:spPr>
          <a:xfrm>
            <a:off x="-19443" y="-24074"/>
            <a:ext cx="6115443" cy="6882074"/>
          </a:xfrm>
          <a:prstGeom prst="rect">
            <a:avLst/>
          </a:prstGeom>
        </p:spPr>
      </p:pic>
      <p:sp>
        <p:nvSpPr>
          <p:cNvPr id="19" name="Marcador de contenido 2">
            <a:extLst>
              <a:ext uri="{FF2B5EF4-FFF2-40B4-BE49-F238E27FC236}">
                <a16:creationId xmlns:a16="http://schemas.microsoft.com/office/drawing/2014/main" id="{0BCF3F6B-5FDE-244D-8708-C0CFE89234DF}"/>
              </a:ext>
            </a:extLst>
          </p:cNvPr>
          <p:cNvSpPr txBox="1">
            <a:spLocks/>
          </p:cNvSpPr>
          <p:nvPr/>
        </p:nvSpPr>
        <p:spPr>
          <a:xfrm>
            <a:off x="7425984" y="2293727"/>
            <a:ext cx="3881794" cy="61447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0033CC"/>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dirty="0">
                <a:solidFill>
                  <a:srgbClr val="05054E"/>
                </a:solidFill>
              </a:rPr>
              <a:t>我们支持主要参与者发展他们的基础设施</a:t>
            </a:r>
          </a:p>
        </p:txBody>
      </p:sp>
      <p:sp>
        <p:nvSpPr>
          <p:cNvPr id="20" name="Rectángulo 19">
            <a:extLst>
              <a:ext uri="{FF2B5EF4-FFF2-40B4-BE49-F238E27FC236}">
                <a16:creationId xmlns:a16="http://schemas.microsoft.com/office/drawing/2014/main" id="{2249B88C-EE6B-0946-BEAA-7F92D9521868}"/>
              </a:ext>
            </a:extLst>
          </p:cNvPr>
          <p:cNvSpPr/>
          <p:nvPr/>
        </p:nvSpPr>
        <p:spPr>
          <a:xfrm>
            <a:off x="7434549" y="2920898"/>
            <a:ext cx="3420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Marcador de contenido 2">
            <a:extLst>
              <a:ext uri="{FF2B5EF4-FFF2-40B4-BE49-F238E27FC236}">
                <a16:creationId xmlns:a16="http://schemas.microsoft.com/office/drawing/2014/main" id="{7425C5FA-AADD-2944-A1BD-B9228B34F994}"/>
              </a:ext>
            </a:extLst>
          </p:cNvPr>
          <p:cNvSpPr txBox="1">
            <a:spLocks/>
          </p:cNvSpPr>
          <p:nvPr/>
        </p:nvSpPr>
        <p:spPr>
          <a:xfrm>
            <a:off x="7434549" y="3101475"/>
            <a:ext cx="3203916" cy="117837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0033CC"/>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solidFill>
                  <a:srgbClr val="05054E"/>
                </a:solidFill>
              </a:rPr>
              <a:t>欧洲20%的超快速充电站</a:t>
            </a:r>
          </a:p>
        </p:txBody>
      </p:sp>
      <p:sp>
        <p:nvSpPr>
          <p:cNvPr id="26" name="Marcador de contenido 3">
            <a:extLst>
              <a:ext uri="{FF2B5EF4-FFF2-40B4-BE49-F238E27FC236}">
                <a16:creationId xmlns:a16="http://schemas.microsoft.com/office/drawing/2014/main" id="{0807B570-DE7A-264B-8F49-C5D04BBE06BF}"/>
              </a:ext>
            </a:extLst>
          </p:cNvPr>
          <p:cNvSpPr txBox="1">
            <a:spLocks/>
          </p:cNvSpPr>
          <p:nvPr/>
        </p:nvSpPr>
        <p:spPr>
          <a:xfrm>
            <a:off x="7430265" y="1049141"/>
            <a:ext cx="3768871" cy="51339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sz="3200" dirty="0" smtClean="0">
                <a:latin typeface="Titillium Web" pitchFamily="2" charset="77"/>
                <a:ea typeface="SimSun"/>
              </a:rPr>
              <a:t>绿色出行</a:t>
            </a:r>
            <a:endParaRPr lang="zh-CN" sz="3200" dirty="0">
              <a:latin typeface="Titillium Web" pitchFamily="2" charset="77"/>
              <a:ea typeface="SimSun"/>
            </a:endParaRPr>
          </a:p>
        </p:txBody>
      </p:sp>
      <p:pic>
        <p:nvPicPr>
          <p:cNvPr id="18" name="Gráfico 17">
            <a:extLst>
              <a:ext uri="{FF2B5EF4-FFF2-40B4-BE49-F238E27FC236}">
                <a16:creationId xmlns:a16="http://schemas.microsoft.com/office/drawing/2014/main" id="{AEB05714-32C5-D94C-945E-22AF76703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584" y="223059"/>
            <a:ext cx="1104363" cy="301123"/>
          </a:xfrm>
          <a:prstGeom prst="rect">
            <a:avLst/>
          </a:prstGeom>
        </p:spPr>
      </p:pic>
      <p:sp>
        <p:nvSpPr>
          <p:cNvPr id="12" name="Rectángulo 11">
            <a:extLst>
              <a:ext uri="{FF2B5EF4-FFF2-40B4-BE49-F238E27FC236}">
                <a16:creationId xmlns:a16="http://schemas.microsoft.com/office/drawing/2014/main" id="{34D153D1-DBEF-E642-A43F-50B722F5BAEC}"/>
              </a:ext>
            </a:extLst>
          </p:cNvPr>
          <p:cNvSpPr/>
          <p:nvPr/>
        </p:nvSpPr>
        <p:spPr>
          <a:xfrm>
            <a:off x="-19444" y="0"/>
            <a:ext cx="6115443" cy="6882074"/>
          </a:xfrm>
          <a:prstGeom prst="rect">
            <a:avLst/>
          </a:prstGeom>
          <a:gradFill>
            <a:gsLst>
              <a:gs pos="0">
                <a:srgbClr val="000000">
                  <a:alpha val="59596"/>
                </a:srgbClr>
              </a:gs>
              <a:gs pos="100000">
                <a:srgbClr val="000000">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7" name="Imagen 16">
            <a:extLst>
              <a:ext uri="{FF2B5EF4-FFF2-40B4-BE49-F238E27FC236}">
                <a16:creationId xmlns:a16="http://schemas.microsoft.com/office/drawing/2014/main" id="{CC4C72A4-BF32-DE4B-B3DB-CEEDE54B3516}"/>
              </a:ext>
            </a:extLst>
          </p:cNvPr>
          <p:cNvPicPr>
            <a:picLocks noChangeAspect="1"/>
          </p:cNvPicPr>
          <p:nvPr/>
        </p:nvPicPr>
        <p:blipFill rotWithShape="1">
          <a:blip r:embed="rId4"/>
          <a:srcRect l="14739" t="23726" r="25627" b="25880"/>
          <a:stretch/>
        </p:blipFill>
        <p:spPr>
          <a:xfrm>
            <a:off x="1606730" y="2036909"/>
            <a:ext cx="2863094" cy="2464231"/>
          </a:xfrm>
          <a:prstGeom prst="rect">
            <a:avLst/>
          </a:prstGeom>
        </p:spPr>
      </p:pic>
      <p:sp>
        <p:nvSpPr>
          <p:cNvPr id="14" name="Marcador de contenido 4">
            <a:extLst>
              <a:ext uri="{FF2B5EF4-FFF2-40B4-BE49-F238E27FC236}">
                <a16:creationId xmlns:a16="http://schemas.microsoft.com/office/drawing/2014/main" id="{C3092E68-5180-D34D-946F-89A113DD88E6}"/>
              </a:ext>
            </a:extLst>
          </p:cNvPr>
          <p:cNvSpPr txBox="1">
            <a:spLocks/>
          </p:cNvSpPr>
          <p:nvPr/>
        </p:nvSpPr>
        <p:spPr>
          <a:xfrm>
            <a:off x="7430267" y="776177"/>
            <a:ext cx="3103561" cy="3200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sz="1200">
                <a:latin typeface="Titillium Web" pitchFamily="2" charset="77"/>
                <a:ea typeface="SimSun"/>
              </a:rPr>
              <a:t>应用</a:t>
            </a:r>
          </a:p>
        </p:txBody>
      </p:sp>
      <p:sp>
        <p:nvSpPr>
          <p:cNvPr id="11" name="Rectángulo 10">
            <a:extLst>
              <a:ext uri="{FF2B5EF4-FFF2-40B4-BE49-F238E27FC236}">
                <a16:creationId xmlns:a16="http://schemas.microsoft.com/office/drawing/2014/main" id="{360E4FE8-43D2-7B4A-A264-3F1F4F1A2ECC}"/>
              </a:ext>
            </a:extLst>
          </p:cNvPr>
          <p:cNvSpPr/>
          <p:nvPr/>
        </p:nvSpPr>
        <p:spPr>
          <a:xfrm>
            <a:off x="7428198" y="3837440"/>
            <a:ext cx="3420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Rectángulo 12">
            <a:extLst>
              <a:ext uri="{FF2B5EF4-FFF2-40B4-BE49-F238E27FC236}">
                <a16:creationId xmlns:a16="http://schemas.microsoft.com/office/drawing/2014/main" id="{062E4FDF-2AE5-9540-AF23-B8ED0E11E733}"/>
              </a:ext>
            </a:extLst>
          </p:cNvPr>
          <p:cNvSpPr/>
          <p:nvPr/>
        </p:nvSpPr>
        <p:spPr>
          <a:xfrm>
            <a:off x="7428198" y="4737747"/>
            <a:ext cx="3420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Marcador de contenido 2">
            <a:extLst>
              <a:ext uri="{FF2B5EF4-FFF2-40B4-BE49-F238E27FC236}">
                <a16:creationId xmlns:a16="http://schemas.microsoft.com/office/drawing/2014/main" id="{7425C5FA-AADD-2944-A1BD-B9228B34F994}"/>
              </a:ext>
            </a:extLst>
          </p:cNvPr>
          <p:cNvSpPr txBox="1">
            <a:spLocks/>
          </p:cNvSpPr>
          <p:nvPr/>
        </p:nvSpPr>
        <p:spPr>
          <a:xfrm>
            <a:off x="7425984" y="4032242"/>
            <a:ext cx="3422214" cy="61447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0033CC"/>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dirty="0">
                <a:solidFill>
                  <a:srgbClr val="05054E"/>
                </a:solidFill>
              </a:rPr>
              <a:t>超过275</a:t>
            </a:r>
            <a:r>
              <a:rPr lang="zh-CN" dirty="0" smtClean="0">
                <a:solidFill>
                  <a:srgbClr val="05054E"/>
                </a:solidFill>
              </a:rPr>
              <a:t>条</a:t>
            </a:r>
            <a:r>
              <a:rPr lang="zh-CN" altLang="en-US" dirty="0" smtClean="0">
                <a:solidFill>
                  <a:srgbClr val="05054E"/>
                </a:solidFill>
              </a:rPr>
              <a:t>港口</a:t>
            </a:r>
            <a:r>
              <a:rPr lang="zh-CN" dirty="0" smtClean="0">
                <a:solidFill>
                  <a:srgbClr val="05054E"/>
                </a:solidFill>
              </a:rPr>
              <a:t>、</a:t>
            </a:r>
            <a:r>
              <a:rPr lang="zh-CN" dirty="0">
                <a:solidFill>
                  <a:srgbClr val="05054E"/>
                </a:solidFill>
              </a:rPr>
              <a:t>隧道和地铁
</a:t>
            </a:r>
            <a:br>
              <a:rPr lang="zh-CN" dirty="0">
                <a:solidFill>
                  <a:srgbClr val="05054E"/>
                </a:solidFill>
              </a:rPr>
            </a:br>
            <a:endParaRPr lang="zh-CN" dirty="0">
              <a:solidFill>
                <a:srgbClr val="05054E"/>
              </a:solidFill>
            </a:endParaRPr>
          </a:p>
        </p:txBody>
      </p:sp>
      <p:sp>
        <p:nvSpPr>
          <p:cNvPr id="16" name="Marcador de contenido 2">
            <a:extLst>
              <a:ext uri="{FF2B5EF4-FFF2-40B4-BE49-F238E27FC236}">
                <a16:creationId xmlns:a16="http://schemas.microsoft.com/office/drawing/2014/main" id="{7425C5FA-AADD-2944-A1BD-B9228B34F994}"/>
              </a:ext>
            </a:extLst>
          </p:cNvPr>
          <p:cNvSpPr txBox="1">
            <a:spLocks/>
          </p:cNvSpPr>
          <p:nvPr/>
        </p:nvSpPr>
        <p:spPr>
          <a:xfrm>
            <a:off x="7425984" y="4891448"/>
            <a:ext cx="3646404" cy="117837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0033CC"/>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dirty="0">
                <a:solidFill>
                  <a:srgbClr val="05054E"/>
                </a:solidFill>
              </a:rPr>
              <a:t>为氢能源移动出行电气连接提供参谋</a:t>
            </a:r>
          </a:p>
        </p:txBody>
      </p:sp>
    </p:spTree>
    <p:extLst>
      <p:ext uri="{BB962C8B-B14F-4D97-AF65-F5344CB8AC3E}">
        <p14:creationId xmlns:p14="http://schemas.microsoft.com/office/powerpoint/2010/main" val="3132098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Imagen 20">
            <a:extLst>
              <a:ext uri="{FF2B5EF4-FFF2-40B4-BE49-F238E27FC236}">
                <a16:creationId xmlns:a16="http://schemas.microsoft.com/office/drawing/2014/main" id="{531E7331-082F-494C-BBD4-D932EAA4BB9A}"/>
              </a:ext>
            </a:extLst>
          </p:cNvPr>
          <p:cNvPicPr>
            <a:picLocks noChangeAspect="1"/>
          </p:cNvPicPr>
          <p:nvPr/>
        </p:nvPicPr>
        <p:blipFill rotWithShape="1">
          <a:blip r:embed="rId2"/>
          <a:srcRect l="11432" t="87" r="24958" b="562"/>
          <a:stretch/>
        </p:blipFill>
        <p:spPr>
          <a:xfrm>
            <a:off x="-19442" y="-24074"/>
            <a:ext cx="6115442" cy="6882074"/>
          </a:xfrm>
          <a:prstGeom prst="rect">
            <a:avLst/>
          </a:prstGeom>
        </p:spPr>
      </p:pic>
      <p:sp>
        <p:nvSpPr>
          <p:cNvPr id="8" name="Marcador de contenido 2">
            <a:extLst>
              <a:ext uri="{FF2B5EF4-FFF2-40B4-BE49-F238E27FC236}">
                <a16:creationId xmlns:a16="http://schemas.microsoft.com/office/drawing/2014/main" id="{09F5B355-B3C4-E841-B498-1A8F965451BF}"/>
              </a:ext>
            </a:extLst>
          </p:cNvPr>
          <p:cNvSpPr txBox="1">
            <a:spLocks/>
          </p:cNvSpPr>
          <p:nvPr/>
        </p:nvSpPr>
        <p:spPr>
          <a:xfrm>
            <a:off x="7422803" y="4468154"/>
            <a:ext cx="3427464" cy="9844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0033CC"/>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dirty="0">
                <a:solidFill>
                  <a:srgbClr val="05054E"/>
                </a:solidFill>
              </a:rPr>
              <a:t>服务于80多个机场、医院、</a:t>
            </a:r>
            <a:r>
              <a:rPr lang="zh-CN" dirty="0" smtClean="0">
                <a:solidFill>
                  <a:srgbClr val="05054E"/>
                </a:solidFill>
              </a:rPr>
              <a:t>工</a:t>
            </a:r>
            <a:r>
              <a:rPr lang="zh-CN" altLang="en-US" dirty="0" smtClean="0">
                <a:solidFill>
                  <a:srgbClr val="05054E"/>
                </a:solidFill>
              </a:rPr>
              <a:t>厂</a:t>
            </a:r>
            <a:r>
              <a:rPr lang="zh-CN" dirty="0" smtClean="0">
                <a:solidFill>
                  <a:srgbClr val="05054E"/>
                </a:solidFill>
              </a:rPr>
              <a:t>、</a:t>
            </a:r>
            <a:r>
              <a:rPr lang="zh-CN" dirty="0">
                <a:solidFill>
                  <a:srgbClr val="05054E"/>
                </a:solidFill>
              </a:rPr>
              <a:t>酒店、购物中心</a:t>
            </a:r>
          </a:p>
        </p:txBody>
      </p:sp>
      <p:sp>
        <p:nvSpPr>
          <p:cNvPr id="11" name="Rectángulo 10">
            <a:extLst>
              <a:ext uri="{FF2B5EF4-FFF2-40B4-BE49-F238E27FC236}">
                <a16:creationId xmlns:a16="http://schemas.microsoft.com/office/drawing/2014/main" id="{84317E2E-E0AB-694D-878A-357772ABF42C}"/>
              </a:ext>
            </a:extLst>
          </p:cNvPr>
          <p:cNvSpPr/>
          <p:nvPr/>
        </p:nvSpPr>
        <p:spPr>
          <a:xfrm>
            <a:off x="7434550" y="3293808"/>
            <a:ext cx="3420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 name="Rectángulo 11">
            <a:extLst>
              <a:ext uri="{FF2B5EF4-FFF2-40B4-BE49-F238E27FC236}">
                <a16:creationId xmlns:a16="http://schemas.microsoft.com/office/drawing/2014/main" id="{83235ED4-9785-F34C-B53D-E70A5F90C59F}"/>
              </a:ext>
            </a:extLst>
          </p:cNvPr>
          <p:cNvSpPr/>
          <p:nvPr/>
        </p:nvSpPr>
        <p:spPr>
          <a:xfrm>
            <a:off x="7430267" y="4458254"/>
            <a:ext cx="3420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 name="Marcador de contenido 2">
            <a:extLst>
              <a:ext uri="{FF2B5EF4-FFF2-40B4-BE49-F238E27FC236}">
                <a16:creationId xmlns:a16="http://schemas.microsoft.com/office/drawing/2014/main" id="{0CF2A572-8B1D-8642-BB44-A7070A8BF292}"/>
              </a:ext>
            </a:extLst>
          </p:cNvPr>
          <p:cNvSpPr txBox="1">
            <a:spLocks/>
          </p:cNvSpPr>
          <p:nvPr/>
        </p:nvSpPr>
        <p:spPr>
          <a:xfrm>
            <a:off x="7435517" y="3428249"/>
            <a:ext cx="3422214" cy="1030005"/>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0033CC"/>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solidFill>
                  <a:srgbClr val="05054E"/>
                </a:solidFill>
              </a:rPr>
              <a:t>为欧洲第一个CPD四级数据中心实现电气化</a:t>
            </a:r>
          </a:p>
        </p:txBody>
      </p:sp>
      <p:sp>
        <p:nvSpPr>
          <p:cNvPr id="4" name="Marcador de contenido 3">
            <a:extLst>
              <a:ext uri="{FF2B5EF4-FFF2-40B4-BE49-F238E27FC236}">
                <a16:creationId xmlns:a16="http://schemas.microsoft.com/office/drawing/2014/main" id="{6DF7A902-7FB1-8B4C-846F-728DCFD562E7}"/>
              </a:ext>
            </a:extLst>
          </p:cNvPr>
          <p:cNvSpPr>
            <a:spLocks noGrp="1"/>
          </p:cNvSpPr>
          <p:nvPr>
            <p:ph idx="4294967295"/>
          </p:nvPr>
        </p:nvSpPr>
        <p:spPr>
          <a:xfrm>
            <a:off x="7430267" y="1049141"/>
            <a:ext cx="3865750" cy="1044270"/>
          </a:xfrm>
        </p:spPr>
        <p:txBody>
          <a:bodyPr>
            <a:noAutofit/>
          </a:bodyPr>
          <a:lstStyle/>
          <a:p>
            <a:pPr marL="0" indent="0">
              <a:buNone/>
            </a:pPr>
            <a:r>
              <a:rPr lang="zh-CN" sz="3200" dirty="0">
                <a:latin typeface="Titillium Web" pitchFamily="2" charset="77"/>
                <a:ea typeface="SimSun"/>
              </a:rPr>
              <a:t>可持续性建筑和
基础设施</a:t>
            </a:r>
          </a:p>
        </p:txBody>
      </p:sp>
      <p:pic>
        <p:nvPicPr>
          <p:cNvPr id="18" name="Gráfico 17">
            <a:extLst>
              <a:ext uri="{FF2B5EF4-FFF2-40B4-BE49-F238E27FC236}">
                <a16:creationId xmlns:a16="http://schemas.microsoft.com/office/drawing/2014/main" id="{9044F166-9A0A-714D-99FE-30C46FE9B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584" y="223059"/>
            <a:ext cx="1104363" cy="301123"/>
          </a:xfrm>
          <a:prstGeom prst="rect">
            <a:avLst/>
          </a:prstGeom>
        </p:spPr>
      </p:pic>
      <p:sp>
        <p:nvSpPr>
          <p:cNvPr id="13" name="Rectángulo 12">
            <a:extLst>
              <a:ext uri="{FF2B5EF4-FFF2-40B4-BE49-F238E27FC236}">
                <a16:creationId xmlns:a16="http://schemas.microsoft.com/office/drawing/2014/main" id="{A0F02CA1-2FB4-A643-912E-105754548DC7}"/>
              </a:ext>
            </a:extLst>
          </p:cNvPr>
          <p:cNvSpPr/>
          <p:nvPr/>
        </p:nvSpPr>
        <p:spPr>
          <a:xfrm>
            <a:off x="-315066" y="0"/>
            <a:ext cx="6411066" cy="6882074"/>
          </a:xfrm>
          <a:prstGeom prst="rect">
            <a:avLst/>
          </a:prstGeom>
          <a:gradFill>
            <a:gsLst>
              <a:gs pos="0">
                <a:srgbClr val="000000">
                  <a:alpha val="59596"/>
                </a:srgbClr>
              </a:gs>
              <a:gs pos="100000">
                <a:srgbClr val="000000">
                  <a:alpha val="0"/>
                </a:srgb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17" name="Imagen 16">
            <a:extLst>
              <a:ext uri="{FF2B5EF4-FFF2-40B4-BE49-F238E27FC236}">
                <a16:creationId xmlns:a16="http://schemas.microsoft.com/office/drawing/2014/main" id="{7E20F893-5CC6-F047-A367-ECC0B27C5407}"/>
              </a:ext>
            </a:extLst>
          </p:cNvPr>
          <p:cNvPicPr>
            <a:picLocks noChangeAspect="1"/>
          </p:cNvPicPr>
          <p:nvPr/>
        </p:nvPicPr>
        <p:blipFill rotWithShape="1">
          <a:blip r:embed="rId4"/>
          <a:srcRect l="20163" t="24019" r="18789" b="25235"/>
          <a:stretch/>
        </p:blipFill>
        <p:spPr>
          <a:xfrm>
            <a:off x="1318063" y="1854646"/>
            <a:ext cx="3440431" cy="2630617"/>
          </a:xfrm>
          <a:prstGeom prst="rect">
            <a:avLst/>
          </a:prstGeom>
        </p:spPr>
      </p:pic>
      <p:sp>
        <p:nvSpPr>
          <p:cNvPr id="15" name="Marcador de contenido 4">
            <a:extLst>
              <a:ext uri="{FF2B5EF4-FFF2-40B4-BE49-F238E27FC236}">
                <a16:creationId xmlns:a16="http://schemas.microsoft.com/office/drawing/2014/main" id="{8F5E1392-3481-3246-A2D9-121A91E004F8}"/>
              </a:ext>
            </a:extLst>
          </p:cNvPr>
          <p:cNvSpPr txBox="1">
            <a:spLocks/>
          </p:cNvSpPr>
          <p:nvPr/>
        </p:nvSpPr>
        <p:spPr>
          <a:xfrm>
            <a:off x="7430267" y="776177"/>
            <a:ext cx="3103561" cy="32009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zh-CN" sz="1200">
                <a:latin typeface="Titillium Web" pitchFamily="2" charset="77"/>
                <a:ea typeface="SimSun"/>
              </a:rPr>
              <a:t>应用</a:t>
            </a:r>
          </a:p>
        </p:txBody>
      </p:sp>
      <p:sp>
        <p:nvSpPr>
          <p:cNvPr id="19" name="Marcador de contenido 2">
            <a:extLst>
              <a:ext uri="{FF2B5EF4-FFF2-40B4-BE49-F238E27FC236}">
                <a16:creationId xmlns:a16="http://schemas.microsoft.com/office/drawing/2014/main" id="{40D5CF73-BDC5-CA4B-A06F-D4E28FA10A57}"/>
              </a:ext>
            </a:extLst>
          </p:cNvPr>
          <p:cNvSpPr txBox="1">
            <a:spLocks/>
          </p:cNvSpPr>
          <p:nvPr/>
        </p:nvSpPr>
        <p:spPr>
          <a:xfrm>
            <a:off x="7435515" y="2345640"/>
            <a:ext cx="3606295" cy="892759"/>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rgbClr val="0033CC"/>
                </a:solidFill>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solidFill>
                  <a:srgbClr val="05054E"/>
                </a:solidFill>
              </a:rPr>
              <a:t>为有重要能源需求的基础设施提供创新解决方案</a:t>
            </a:r>
          </a:p>
        </p:txBody>
      </p:sp>
    </p:spTree>
    <p:extLst>
      <p:ext uri="{BB962C8B-B14F-4D97-AF65-F5344CB8AC3E}">
        <p14:creationId xmlns:p14="http://schemas.microsoft.com/office/powerpoint/2010/main" val="336249836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B4F2A1AA-3FD2-B842-9D59-D2138401F313}"/>
              </a:ext>
            </a:extLst>
          </p:cNvPr>
          <p:cNvPicPr>
            <a:picLocks noChangeAspect="1"/>
          </p:cNvPicPr>
          <p:nvPr/>
        </p:nvPicPr>
        <p:blipFill>
          <a:blip r:embed="rId2"/>
          <a:stretch>
            <a:fillRect/>
          </a:stretch>
        </p:blipFill>
        <p:spPr>
          <a:xfrm>
            <a:off x="694250" y="952742"/>
            <a:ext cx="1473200" cy="736600"/>
          </a:xfrm>
          <a:prstGeom prst="rect">
            <a:avLst/>
          </a:prstGeom>
        </p:spPr>
      </p:pic>
      <p:pic>
        <p:nvPicPr>
          <p:cNvPr id="15" name="Imagen 14">
            <a:extLst>
              <a:ext uri="{FF2B5EF4-FFF2-40B4-BE49-F238E27FC236}">
                <a16:creationId xmlns:a16="http://schemas.microsoft.com/office/drawing/2014/main" id="{CA10CCA0-D9A0-A34D-A403-9DCAE6D336F5}"/>
              </a:ext>
            </a:extLst>
          </p:cNvPr>
          <p:cNvPicPr>
            <a:picLocks noChangeAspect="1"/>
          </p:cNvPicPr>
          <p:nvPr/>
        </p:nvPicPr>
        <p:blipFill>
          <a:blip r:embed="rId3"/>
          <a:stretch>
            <a:fillRect/>
          </a:stretch>
        </p:blipFill>
        <p:spPr>
          <a:xfrm>
            <a:off x="2321437" y="943066"/>
            <a:ext cx="1473200" cy="736600"/>
          </a:xfrm>
          <a:prstGeom prst="rect">
            <a:avLst/>
          </a:prstGeom>
        </p:spPr>
      </p:pic>
      <p:pic>
        <p:nvPicPr>
          <p:cNvPr id="18" name="Imagen 17">
            <a:extLst>
              <a:ext uri="{FF2B5EF4-FFF2-40B4-BE49-F238E27FC236}">
                <a16:creationId xmlns:a16="http://schemas.microsoft.com/office/drawing/2014/main" id="{58A49EDA-B888-054B-B604-D6CD19EDFE5D}"/>
              </a:ext>
            </a:extLst>
          </p:cNvPr>
          <p:cNvPicPr>
            <a:picLocks noChangeAspect="1"/>
          </p:cNvPicPr>
          <p:nvPr/>
        </p:nvPicPr>
        <p:blipFill>
          <a:blip r:embed="rId4"/>
          <a:stretch>
            <a:fillRect/>
          </a:stretch>
        </p:blipFill>
        <p:spPr>
          <a:xfrm>
            <a:off x="3841386" y="952742"/>
            <a:ext cx="1473200" cy="736600"/>
          </a:xfrm>
          <a:prstGeom prst="rect">
            <a:avLst/>
          </a:prstGeom>
        </p:spPr>
      </p:pic>
      <p:pic>
        <p:nvPicPr>
          <p:cNvPr id="21" name="Imagen 20">
            <a:extLst>
              <a:ext uri="{FF2B5EF4-FFF2-40B4-BE49-F238E27FC236}">
                <a16:creationId xmlns:a16="http://schemas.microsoft.com/office/drawing/2014/main" id="{1EA8EFE4-D624-9B40-98D6-AB3C44E642C6}"/>
              </a:ext>
            </a:extLst>
          </p:cNvPr>
          <p:cNvPicPr>
            <a:picLocks noChangeAspect="1"/>
          </p:cNvPicPr>
          <p:nvPr/>
        </p:nvPicPr>
        <p:blipFill>
          <a:blip r:embed="rId5"/>
          <a:stretch>
            <a:fillRect/>
          </a:stretch>
        </p:blipFill>
        <p:spPr>
          <a:xfrm>
            <a:off x="5376591" y="943066"/>
            <a:ext cx="1473200" cy="736600"/>
          </a:xfrm>
          <a:prstGeom prst="rect">
            <a:avLst/>
          </a:prstGeom>
        </p:spPr>
      </p:pic>
      <p:pic>
        <p:nvPicPr>
          <p:cNvPr id="23" name="Imagen 22">
            <a:extLst>
              <a:ext uri="{FF2B5EF4-FFF2-40B4-BE49-F238E27FC236}">
                <a16:creationId xmlns:a16="http://schemas.microsoft.com/office/drawing/2014/main" id="{5C0652FB-367A-CD4D-B501-F51F4E72DC77}"/>
              </a:ext>
            </a:extLst>
          </p:cNvPr>
          <p:cNvPicPr>
            <a:picLocks noChangeAspect="1"/>
          </p:cNvPicPr>
          <p:nvPr/>
        </p:nvPicPr>
        <p:blipFill>
          <a:blip r:embed="rId6"/>
          <a:stretch>
            <a:fillRect/>
          </a:stretch>
        </p:blipFill>
        <p:spPr>
          <a:xfrm>
            <a:off x="6941354" y="943066"/>
            <a:ext cx="1473200" cy="736600"/>
          </a:xfrm>
          <a:prstGeom prst="rect">
            <a:avLst/>
          </a:prstGeom>
        </p:spPr>
      </p:pic>
      <p:pic>
        <p:nvPicPr>
          <p:cNvPr id="25" name="Imagen 24">
            <a:extLst>
              <a:ext uri="{FF2B5EF4-FFF2-40B4-BE49-F238E27FC236}">
                <a16:creationId xmlns:a16="http://schemas.microsoft.com/office/drawing/2014/main" id="{D6213AB2-4CFE-794E-A854-914CD3C3343C}"/>
              </a:ext>
            </a:extLst>
          </p:cNvPr>
          <p:cNvPicPr>
            <a:picLocks noChangeAspect="1"/>
          </p:cNvPicPr>
          <p:nvPr/>
        </p:nvPicPr>
        <p:blipFill>
          <a:blip r:embed="rId7"/>
          <a:stretch>
            <a:fillRect/>
          </a:stretch>
        </p:blipFill>
        <p:spPr>
          <a:xfrm>
            <a:off x="8515980" y="943066"/>
            <a:ext cx="1473200" cy="736600"/>
          </a:xfrm>
          <a:prstGeom prst="rect">
            <a:avLst/>
          </a:prstGeom>
        </p:spPr>
      </p:pic>
      <p:pic>
        <p:nvPicPr>
          <p:cNvPr id="27" name="Imagen 26">
            <a:extLst>
              <a:ext uri="{FF2B5EF4-FFF2-40B4-BE49-F238E27FC236}">
                <a16:creationId xmlns:a16="http://schemas.microsoft.com/office/drawing/2014/main" id="{A8769CA4-9873-5C4B-9DF9-0915CD6F2113}"/>
              </a:ext>
            </a:extLst>
          </p:cNvPr>
          <p:cNvPicPr>
            <a:picLocks noChangeAspect="1"/>
          </p:cNvPicPr>
          <p:nvPr/>
        </p:nvPicPr>
        <p:blipFill>
          <a:blip r:embed="rId8"/>
          <a:stretch>
            <a:fillRect/>
          </a:stretch>
        </p:blipFill>
        <p:spPr>
          <a:xfrm>
            <a:off x="10066892" y="943066"/>
            <a:ext cx="1473200" cy="736600"/>
          </a:xfrm>
          <a:prstGeom prst="rect">
            <a:avLst/>
          </a:prstGeom>
        </p:spPr>
      </p:pic>
      <p:pic>
        <p:nvPicPr>
          <p:cNvPr id="29" name="Imagen 28">
            <a:extLst>
              <a:ext uri="{FF2B5EF4-FFF2-40B4-BE49-F238E27FC236}">
                <a16:creationId xmlns:a16="http://schemas.microsoft.com/office/drawing/2014/main" id="{8F548B1A-E545-6245-9CB9-6F63A3FBCD49}"/>
              </a:ext>
            </a:extLst>
          </p:cNvPr>
          <p:cNvPicPr>
            <a:picLocks noChangeAspect="1"/>
          </p:cNvPicPr>
          <p:nvPr/>
        </p:nvPicPr>
        <p:blipFill>
          <a:blip r:embed="rId9"/>
          <a:stretch>
            <a:fillRect/>
          </a:stretch>
        </p:blipFill>
        <p:spPr>
          <a:xfrm>
            <a:off x="711441" y="1912506"/>
            <a:ext cx="1473200" cy="736600"/>
          </a:xfrm>
          <a:prstGeom prst="rect">
            <a:avLst/>
          </a:prstGeom>
        </p:spPr>
      </p:pic>
      <p:pic>
        <p:nvPicPr>
          <p:cNvPr id="31" name="Imagen 30">
            <a:extLst>
              <a:ext uri="{FF2B5EF4-FFF2-40B4-BE49-F238E27FC236}">
                <a16:creationId xmlns:a16="http://schemas.microsoft.com/office/drawing/2014/main" id="{0F3E884E-EED0-A64D-A0D3-C0099C663304}"/>
              </a:ext>
            </a:extLst>
          </p:cNvPr>
          <p:cNvPicPr>
            <a:picLocks noChangeAspect="1"/>
          </p:cNvPicPr>
          <p:nvPr/>
        </p:nvPicPr>
        <p:blipFill>
          <a:blip r:embed="rId10"/>
          <a:stretch>
            <a:fillRect/>
          </a:stretch>
        </p:blipFill>
        <p:spPr>
          <a:xfrm>
            <a:off x="2281643" y="1912506"/>
            <a:ext cx="1473200" cy="736600"/>
          </a:xfrm>
          <a:prstGeom prst="rect">
            <a:avLst/>
          </a:prstGeom>
        </p:spPr>
      </p:pic>
      <p:pic>
        <p:nvPicPr>
          <p:cNvPr id="33" name="Imagen 32">
            <a:extLst>
              <a:ext uri="{FF2B5EF4-FFF2-40B4-BE49-F238E27FC236}">
                <a16:creationId xmlns:a16="http://schemas.microsoft.com/office/drawing/2014/main" id="{7C981F30-A9B8-104A-AA6B-34A7FBCC0F80}"/>
              </a:ext>
            </a:extLst>
          </p:cNvPr>
          <p:cNvPicPr>
            <a:picLocks noChangeAspect="1"/>
          </p:cNvPicPr>
          <p:nvPr/>
        </p:nvPicPr>
        <p:blipFill>
          <a:blip r:embed="rId11"/>
          <a:stretch>
            <a:fillRect/>
          </a:stretch>
        </p:blipFill>
        <p:spPr>
          <a:xfrm>
            <a:off x="3841386" y="1912506"/>
            <a:ext cx="1473200" cy="736600"/>
          </a:xfrm>
          <a:prstGeom prst="rect">
            <a:avLst/>
          </a:prstGeom>
        </p:spPr>
      </p:pic>
      <p:pic>
        <p:nvPicPr>
          <p:cNvPr id="35" name="Imagen 34">
            <a:extLst>
              <a:ext uri="{FF2B5EF4-FFF2-40B4-BE49-F238E27FC236}">
                <a16:creationId xmlns:a16="http://schemas.microsoft.com/office/drawing/2014/main" id="{A345D7F4-3652-664D-8EA1-C11EE12203CF}"/>
              </a:ext>
            </a:extLst>
          </p:cNvPr>
          <p:cNvPicPr>
            <a:picLocks noChangeAspect="1"/>
          </p:cNvPicPr>
          <p:nvPr/>
        </p:nvPicPr>
        <p:blipFill>
          <a:blip r:embed="rId12"/>
          <a:stretch>
            <a:fillRect/>
          </a:stretch>
        </p:blipFill>
        <p:spPr>
          <a:xfrm>
            <a:off x="5376591" y="1912506"/>
            <a:ext cx="1473200" cy="736600"/>
          </a:xfrm>
          <a:prstGeom prst="rect">
            <a:avLst/>
          </a:prstGeom>
        </p:spPr>
      </p:pic>
      <p:pic>
        <p:nvPicPr>
          <p:cNvPr id="37" name="Imagen 36">
            <a:extLst>
              <a:ext uri="{FF2B5EF4-FFF2-40B4-BE49-F238E27FC236}">
                <a16:creationId xmlns:a16="http://schemas.microsoft.com/office/drawing/2014/main" id="{946378D3-B456-E54A-B937-29A38C655680}"/>
              </a:ext>
            </a:extLst>
          </p:cNvPr>
          <p:cNvPicPr>
            <a:picLocks noChangeAspect="1"/>
          </p:cNvPicPr>
          <p:nvPr/>
        </p:nvPicPr>
        <p:blipFill>
          <a:blip r:embed="rId13"/>
          <a:stretch>
            <a:fillRect/>
          </a:stretch>
        </p:blipFill>
        <p:spPr>
          <a:xfrm>
            <a:off x="6941354" y="1912506"/>
            <a:ext cx="1473200" cy="736600"/>
          </a:xfrm>
          <a:prstGeom prst="rect">
            <a:avLst/>
          </a:prstGeom>
        </p:spPr>
      </p:pic>
      <p:pic>
        <p:nvPicPr>
          <p:cNvPr id="39" name="Imagen 38">
            <a:extLst>
              <a:ext uri="{FF2B5EF4-FFF2-40B4-BE49-F238E27FC236}">
                <a16:creationId xmlns:a16="http://schemas.microsoft.com/office/drawing/2014/main" id="{E8401F1D-F14F-974D-AA37-B278DA2159BF}"/>
              </a:ext>
            </a:extLst>
          </p:cNvPr>
          <p:cNvPicPr>
            <a:picLocks noChangeAspect="1"/>
          </p:cNvPicPr>
          <p:nvPr/>
        </p:nvPicPr>
        <p:blipFill>
          <a:blip r:embed="rId14"/>
          <a:stretch>
            <a:fillRect/>
          </a:stretch>
        </p:blipFill>
        <p:spPr>
          <a:xfrm>
            <a:off x="8515980" y="1912506"/>
            <a:ext cx="1473200" cy="736600"/>
          </a:xfrm>
          <a:prstGeom prst="rect">
            <a:avLst/>
          </a:prstGeom>
        </p:spPr>
      </p:pic>
      <p:pic>
        <p:nvPicPr>
          <p:cNvPr id="41" name="Imagen 40">
            <a:extLst>
              <a:ext uri="{FF2B5EF4-FFF2-40B4-BE49-F238E27FC236}">
                <a16:creationId xmlns:a16="http://schemas.microsoft.com/office/drawing/2014/main" id="{147CFB38-278F-2347-AC41-3A1301AAA5CD}"/>
              </a:ext>
            </a:extLst>
          </p:cNvPr>
          <p:cNvPicPr>
            <a:picLocks noChangeAspect="1"/>
          </p:cNvPicPr>
          <p:nvPr/>
        </p:nvPicPr>
        <p:blipFill>
          <a:blip r:embed="rId15"/>
          <a:stretch>
            <a:fillRect/>
          </a:stretch>
        </p:blipFill>
        <p:spPr>
          <a:xfrm>
            <a:off x="10066892" y="1912506"/>
            <a:ext cx="1473200" cy="736600"/>
          </a:xfrm>
          <a:prstGeom prst="rect">
            <a:avLst/>
          </a:prstGeom>
        </p:spPr>
      </p:pic>
      <p:pic>
        <p:nvPicPr>
          <p:cNvPr id="43" name="Imagen 42">
            <a:extLst>
              <a:ext uri="{FF2B5EF4-FFF2-40B4-BE49-F238E27FC236}">
                <a16:creationId xmlns:a16="http://schemas.microsoft.com/office/drawing/2014/main" id="{6D943406-209C-884B-988D-5B6FE62D6E53}"/>
              </a:ext>
            </a:extLst>
          </p:cNvPr>
          <p:cNvPicPr>
            <a:picLocks noChangeAspect="1"/>
          </p:cNvPicPr>
          <p:nvPr/>
        </p:nvPicPr>
        <p:blipFill>
          <a:blip r:embed="rId16"/>
          <a:stretch>
            <a:fillRect/>
          </a:stretch>
        </p:blipFill>
        <p:spPr>
          <a:xfrm>
            <a:off x="711441" y="2858401"/>
            <a:ext cx="1473200" cy="736600"/>
          </a:xfrm>
          <a:prstGeom prst="rect">
            <a:avLst/>
          </a:prstGeom>
        </p:spPr>
      </p:pic>
      <p:pic>
        <p:nvPicPr>
          <p:cNvPr id="45" name="Imagen 44">
            <a:extLst>
              <a:ext uri="{FF2B5EF4-FFF2-40B4-BE49-F238E27FC236}">
                <a16:creationId xmlns:a16="http://schemas.microsoft.com/office/drawing/2014/main" id="{5B878512-1677-4D44-A3E4-85714221B1A8}"/>
              </a:ext>
            </a:extLst>
          </p:cNvPr>
          <p:cNvPicPr>
            <a:picLocks noChangeAspect="1"/>
          </p:cNvPicPr>
          <p:nvPr/>
        </p:nvPicPr>
        <p:blipFill>
          <a:blip r:embed="rId17"/>
          <a:stretch>
            <a:fillRect/>
          </a:stretch>
        </p:blipFill>
        <p:spPr>
          <a:xfrm>
            <a:off x="2278021" y="2858401"/>
            <a:ext cx="1473200" cy="736600"/>
          </a:xfrm>
          <a:prstGeom prst="rect">
            <a:avLst/>
          </a:prstGeom>
        </p:spPr>
      </p:pic>
      <p:pic>
        <p:nvPicPr>
          <p:cNvPr id="47" name="Imagen 46">
            <a:extLst>
              <a:ext uri="{FF2B5EF4-FFF2-40B4-BE49-F238E27FC236}">
                <a16:creationId xmlns:a16="http://schemas.microsoft.com/office/drawing/2014/main" id="{5E3E3C97-C33D-7B4B-91F0-3AACA91EFAE4}"/>
              </a:ext>
            </a:extLst>
          </p:cNvPr>
          <p:cNvPicPr>
            <a:picLocks noChangeAspect="1"/>
          </p:cNvPicPr>
          <p:nvPr/>
        </p:nvPicPr>
        <p:blipFill>
          <a:blip r:embed="rId18"/>
          <a:stretch>
            <a:fillRect/>
          </a:stretch>
        </p:blipFill>
        <p:spPr>
          <a:xfrm>
            <a:off x="3841386" y="2858401"/>
            <a:ext cx="1473200" cy="736600"/>
          </a:xfrm>
          <a:prstGeom prst="rect">
            <a:avLst/>
          </a:prstGeom>
        </p:spPr>
      </p:pic>
      <p:pic>
        <p:nvPicPr>
          <p:cNvPr id="49" name="Imagen 48">
            <a:extLst>
              <a:ext uri="{FF2B5EF4-FFF2-40B4-BE49-F238E27FC236}">
                <a16:creationId xmlns:a16="http://schemas.microsoft.com/office/drawing/2014/main" id="{954EC129-5387-BA44-94E3-C079A65B023B}"/>
              </a:ext>
            </a:extLst>
          </p:cNvPr>
          <p:cNvPicPr>
            <a:picLocks noChangeAspect="1"/>
          </p:cNvPicPr>
          <p:nvPr/>
        </p:nvPicPr>
        <p:blipFill>
          <a:blip r:embed="rId19"/>
          <a:stretch>
            <a:fillRect/>
          </a:stretch>
        </p:blipFill>
        <p:spPr>
          <a:xfrm>
            <a:off x="5376591" y="2858401"/>
            <a:ext cx="1473200" cy="736600"/>
          </a:xfrm>
          <a:prstGeom prst="rect">
            <a:avLst/>
          </a:prstGeom>
        </p:spPr>
      </p:pic>
      <p:pic>
        <p:nvPicPr>
          <p:cNvPr id="51" name="Imagen 50">
            <a:extLst>
              <a:ext uri="{FF2B5EF4-FFF2-40B4-BE49-F238E27FC236}">
                <a16:creationId xmlns:a16="http://schemas.microsoft.com/office/drawing/2014/main" id="{61FC314A-BDDD-BC4F-AA50-B5078287E127}"/>
              </a:ext>
            </a:extLst>
          </p:cNvPr>
          <p:cNvPicPr>
            <a:picLocks noChangeAspect="1"/>
          </p:cNvPicPr>
          <p:nvPr/>
        </p:nvPicPr>
        <p:blipFill>
          <a:blip r:embed="rId20"/>
          <a:stretch>
            <a:fillRect/>
          </a:stretch>
        </p:blipFill>
        <p:spPr>
          <a:xfrm>
            <a:off x="6941354" y="2858401"/>
            <a:ext cx="1473200" cy="736600"/>
          </a:xfrm>
          <a:prstGeom prst="rect">
            <a:avLst/>
          </a:prstGeom>
        </p:spPr>
      </p:pic>
      <p:pic>
        <p:nvPicPr>
          <p:cNvPr id="53" name="Imagen 52">
            <a:extLst>
              <a:ext uri="{FF2B5EF4-FFF2-40B4-BE49-F238E27FC236}">
                <a16:creationId xmlns:a16="http://schemas.microsoft.com/office/drawing/2014/main" id="{D903A17D-925D-3E40-A3F2-BCD4D88B7655}"/>
              </a:ext>
            </a:extLst>
          </p:cNvPr>
          <p:cNvPicPr>
            <a:picLocks noChangeAspect="1"/>
          </p:cNvPicPr>
          <p:nvPr/>
        </p:nvPicPr>
        <p:blipFill>
          <a:blip r:embed="rId21"/>
          <a:stretch>
            <a:fillRect/>
          </a:stretch>
        </p:blipFill>
        <p:spPr>
          <a:xfrm>
            <a:off x="8510516" y="2858401"/>
            <a:ext cx="1473200" cy="736600"/>
          </a:xfrm>
          <a:prstGeom prst="rect">
            <a:avLst/>
          </a:prstGeom>
        </p:spPr>
      </p:pic>
      <p:pic>
        <p:nvPicPr>
          <p:cNvPr id="55" name="Imagen 54">
            <a:extLst>
              <a:ext uri="{FF2B5EF4-FFF2-40B4-BE49-F238E27FC236}">
                <a16:creationId xmlns:a16="http://schemas.microsoft.com/office/drawing/2014/main" id="{37F8F964-9E6E-E244-B8A0-8A964F4690B5}"/>
              </a:ext>
            </a:extLst>
          </p:cNvPr>
          <p:cNvPicPr>
            <a:picLocks noChangeAspect="1"/>
          </p:cNvPicPr>
          <p:nvPr/>
        </p:nvPicPr>
        <p:blipFill>
          <a:blip r:embed="rId22"/>
          <a:stretch>
            <a:fillRect/>
          </a:stretch>
        </p:blipFill>
        <p:spPr>
          <a:xfrm>
            <a:off x="10066892" y="2858401"/>
            <a:ext cx="1473200" cy="736600"/>
          </a:xfrm>
          <a:prstGeom prst="rect">
            <a:avLst/>
          </a:prstGeom>
        </p:spPr>
      </p:pic>
      <p:pic>
        <p:nvPicPr>
          <p:cNvPr id="57" name="Imagen 56">
            <a:extLst>
              <a:ext uri="{FF2B5EF4-FFF2-40B4-BE49-F238E27FC236}">
                <a16:creationId xmlns:a16="http://schemas.microsoft.com/office/drawing/2014/main" id="{AC2D245E-164D-3946-B4BA-757E9AB21969}"/>
              </a:ext>
            </a:extLst>
          </p:cNvPr>
          <p:cNvPicPr>
            <a:picLocks noChangeAspect="1"/>
          </p:cNvPicPr>
          <p:nvPr/>
        </p:nvPicPr>
        <p:blipFill>
          <a:blip r:embed="rId23"/>
          <a:stretch>
            <a:fillRect/>
          </a:stretch>
        </p:blipFill>
        <p:spPr>
          <a:xfrm>
            <a:off x="698656" y="3804296"/>
            <a:ext cx="1473200" cy="736600"/>
          </a:xfrm>
          <a:prstGeom prst="rect">
            <a:avLst/>
          </a:prstGeom>
        </p:spPr>
      </p:pic>
      <p:pic>
        <p:nvPicPr>
          <p:cNvPr id="59" name="Imagen 58">
            <a:extLst>
              <a:ext uri="{FF2B5EF4-FFF2-40B4-BE49-F238E27FC236}">
                <a16:creationId xmlns:a16="http://schemas.microsoft.com/office/drawing/2014/main" id="{FCC0077B-74F5-9A4D-BFBB-50384170AA0D}"/>
              </a:ext>
            </a:extLst>
          </p:cNvPr>
          <p:cNvPicPr>
            <a:picLocks noChangeAspect="1"/>
          </p:cNvPicPr>
          <p:nvPr/>
        </p:nvPicPr>
        <p:blipFill>
          <a:blip r:embed="rId24"/>
          <a:stretch>
            <a:fillRect/>
          </a:stretch>
        </p:blipFill>
        <p:spPr>
          <a:xfrm>
            <a:off x="2268337" y="3804296"/>
            <a:ext cx="1473200" cy="736600"/>
          </a:xfrm>
          <a:prstGeom prst="rect">
            <a:avLst/>
          </a:prstGeom>
        </p:spPr>
      </p:pic>
      <p:pic>
        <p:nvPicPr>
          <p:cNvPr id="61" name="Imagen 60">
            <a:extLst>
              <a:ext uri="{FF2B5EF4-FFF2-40B4-BE49-F238E27FC236}">
                <a16:creationId xmlns:a16="http://schemas.microsoft.com/office/drawing/2014/main" id="{9A5CEB49-745A-764B-AB09-70620E45D9CD}"/>
              </a:ext>
            </a:extLst>
          </p:cNvPr>
          <p:cNvPicPr>
            <a:picLocks noChangeAspect="1"/>
          </p:cNvPicPr>
          <p:nvPr/>
        </p:nvPicPr>
        <p:blipFill>
          <a:blip r:embed="rId25"/>
          <a:stretch>
            <a:fillRect/>
          </a:stretch>
        </p:blipFill>
        <p:spPr>
          <a:xfrm>
            <a:off x="3814286" y="3804296"/>
            <a:ext cx="1473200" cy="736600"/>
          </a:xfrm>
          <a:prstGeom prst="rect">
            <a:avLst/>
          </a:prstGeom>
        </p:spPr>
      </p:pic>
      <p:pic>
        <p:nvPicPr>
          <p:cNvPr id="63" name="Imagen 62">
            <a:extLst>
              <a:ext uri="{FF2B5EF4-FFF2-40B4-BE49-F238E27FC236}">
                <a16:creationId xmlns:a16="http://schemas.microsoft.com/office/drawing/2014/main" id="{DC405A7A-3023-D940-9D65-883C7196BEB2}"/>
              </a:ext>
            </a:extLst>
          </p:cNvPr>
          <p:cNvPicPr>
            <a:picLocks noChangeAspect="1"/>
          </p:cNvPicPr>
          <p:nvPr/>
        </p:nvPicPr>
        <p:blipFill>
          <a:blip r:embed="rId26"/>
          <a:stretch>
            <a:fillRect/>
          </a:stretch>
        </p:blipFill>
        <p:spPr>
          <a:xfrm>
            <a:off x="5370662" y="3804296"/>
            <a:ext cx="1473200" cy="736600"/>
          </a:xfrm>
          <a:prstGeom prst="rect">
            <a:avLst/>
          </a:prstGeom>
        </p:spPr>
      </p:pic>
      <p:pic>
        <p:nvPicPr>
          <p:cNvPr id="65" name="Imagen 64">
            <a:extLst>
              <a:ext uri="{FF2B5EF4-FFF2-40B4-BE49-F238E27FC236}">
                <a16:creationId xmlns:a16="http://schemas.microsoft.com/office/drawing/2014/main" id="{3A00C9AB-DC02-D048-97A8-4A15DF779976}"/>
              </a:ext>
            </a:extLst>
          </p:cNvPr>
          <p:cNvPicPr>
            <a:picLocks noChangeAspect="1"/>
          </p:cNvPicPr>
          <p:nvPr/>
        </p:nvPicPr>
        <p:blipFill>
          <a:blip r:embed="rId27"/>
          <a:stretch>
            <a:fillRect/>
          </a:stretch>
        </p:blipFill>
        <p:spPr>
          <a:xfrm>
            <a:off x="6924163" y="3804296"/>
            <a:ext cx="1473200" cy="736600"/>
          </a:xfrm>
          <a:prstGeom prst="rect">
            <a:avLst/>
          </a:prstGeom>
        </p:spPr>
      </p:pic>
      <p:pic>
        <p:nvPicPr>
          <p:cNvPr id="67" name="Imagen 66">
            <a:extLst>
              <a:ext uri="{FF2B5EF4-FFF2-40B4-BE49-F238E27FC236}">
                <a16:creationId xmlns:a16="http://schemas.microsoft.com/office/drawing/2014/main" id="{F751740C-54B1-664A-B41D-745E765D8031}"/>
              </a:ext>
            </a:extLst>
          </p:cNvPr>
          <p:cNvPicPr>
            <a:picLocks noChangeAspect="1"/>
          </p:cNvPicPr>
          <p:nvPr/>
        </p:nvPicPr>
        <p:blipFill>
          <a:blip r:embed="rId28"/>
          <a:stretch>
            <a:fillRect/>
          </a:stretch>
        </p:blipFill>
        <p:spPr>
          <a:xfrm>
            <a:off x="8493844" y="3804296"/>
            <a:ext cx="1473200" cy="736600"/>
          </a:xfrm>
          <a:prstGeom prst="rect">
            <a:avLst/>
          </a:prstGeom>
        </p:spPr>
      </p:pic>
      <p:pic>
        <p:nvPicPr>
          <p:cNvPr id="69" name="Imagen 68">
            <a:extLst>
              <a:ext uri="{FF2B5EF4-FFF2-40B4-BE49-F238E27FC236}">
                <a16:creationId xmlns:a16="http://schemas.microsoft.com/office/drawing/2014/main" id="{73E6F723-4AA9-7C4F-A372-686F98C41521}"/>
              </a:ext>
            </a:extLst>
          </p:cNvPr>
          <p:cNvPicPr>
            <a:picLocks noChangeAspect="1"/>
          </p:cNvPicPr>
          <p:nvPr/>
        </p:nvPicPr>
        <p:blipFill>
          <a:blip r:embed="rId29"/>
          <a:stretch>
            <a:fillRect/>
          </a:stretch>
        </p:blipFill>
        <p:spPr>
          <a:xfrm>
            <a:off x="10049701" y="3804296"/>
            <a:ext cx="1473200" cy="736600"/>
          </a:xfrm>
          <a:prstGeom prst="rect">
            <a:avLst/>
          </a:prstGeom>
        </p:spPr>
      </p:pic>
      <p:pic>
        <p:nvPicPr>
          <p:cNvPr id="71" name="Imagen 70">
            <a:extLst>
              <a:ext uri="{FF2B5EF4-FFF2-40B4-BE49-F238E27FC236}">
                <a16:creationId xmlns:a16="http://schemas.microsoft.com/office/drawing/2014/main" id="{94316AD2-A86C-D048-82B0-6F7A5D8DB9EE}"/>
              </a:ext>
            </a:extLst>
          </p:cNvPr>
          <p:cNvPicPr>
            <a:picLocks noChangeAspect="1"/>
          </p:cNvPicPr>
          <p:nvPr/>
        </p:nvPicPr>
        <p:blipFill>
          <a:blip r:embed="rId30"/>
          <a:stretch>
            <a:fillRect/>
          </a:stretch>
        </p:blipFill>
        <p:spPr>
          <a:xfrm>
            <a:off x="702124" y="4748545"/>
            <a:ext cx="1473200" cy="736600"/>
          </a:xfrm>
          <a:prstGeom prst="rect">
            <a:avLst/>
          </a:prstGeom>
        </p:spPr>
      </p:pic>
      <p:pic>
        <p:nvPicPr>
          <p:cNvPr id="73" name="Imagen 72">
            <a:extLst>
              <a:ext uri="{FF2B5EF4-FFF2-40B4-BE49-F238E27FC236}">
                <a16:creationId xmlns:a16="http://schemas.microsoft.com/office/drawing/2014/main" id="{059CE8F1-5852-834E-9009-A3A9AF73CB5A}"/>
              </a:ext>
            </a:extLst>
          </p:cNvPr>
          <p:cNvPicPr>
            <a:picLocks noChangeAspect="1"/>
          </p:cNvPicPr>
          <p:nvPr/>
        </p:nvPicPr>
        <p:blipFill>
          <a:blip r:embed="rId31"/>
          <a:stretch>
            <a:fillRect/>
          </a:stretch>
        </p:blipFill>
        <p:spPr>
          <a:xfrm>
            <a:off x="2260830" y="4748545"/>
            <a:ext cx="1473200" cy="736600"/>
          </a:xfrm>
          <a:prstGeom prst="rect">
            <a:avLst/>
          </a:prstGeom>
        </p:spPr>
      </p:pic>
      <p:pic>
        <p:nvPicPr>
          <p:cNvPr id="75" name="Imagen 74">
            <a:extLst>
              <a:ext uri="{FF2B5EF4-FFF2-40B4-BE49-F238E27FC236}">
                <a16:creationId xmlns:a16="http://schemas.microsoft.com/office/drawing/2014/main" id="{58EBC0DD-3188-AB49-8057-093E0FE9E135}"/>
              </a:ext>
            </a:extLst>
          </p:cNvPr>
          <p:cNvPicPr>
            <a:picLocks noChangeAspect="1"/>
          </p:cNvPicPr>
          <p:nvPr/>
        </p:nvPicPr>
        <p:blipFill>
          <a:blip r:embed="rId32"/>
          <a:stretch>
            <a:fillRect/>
          </a:stretch>
        </p:blipFill>
        <p:spPr>
          <a:xfrm>
            <a:off x="3819536" y="4748545"/>
            <a:ext cx="1473200" cy="736600"/>
          </a:xfrm>
          <a:prstGeom prst="rect">
            <a:avLst/>
          </a:prstGeom>
        </p:spPr>
      </p:pic>
      <p:pic>
        <p:nvPicPr>
          <p:cNvPr id="77" name="Imagen 76">
            <a:extLst>
              <a:ext uri="{FF2B5EF4-FFF2-40B4-BE49-F238E27FC236}">
                <a16:creationId xmlns:a16="http://schemas.microsoft.com/office/drawing/2014/main" id="{E293803A-3E33-0142-860F-973C02AF6A19}"/>
              </a:ext>
            </a:extLst>
          </p:cNvPr>
          <p:cNvPicPr>
            <a:picLocks noChangeAspect="1"/>
          </p:cNvPicPr>
          <p:nvPr/>
        </p:nvPicPr>
        <p:blipFill>
          <a:blip r:embed="rId33"/>
          <a:stretch>
            <a:fillRect/>
          </a:stretch>
        </p:blipFill>
        <p:spPr>
          <a:xfrm>
            <a:off x="5380572" y="4748545"/>
            <a:ext cx="1473200" cy="736600"/>
          </a:xfrm>
          <a:prstGeom prst="rect">
            <a:avLst/>
          </a:prstGeom>
        </p:spPr>
      </p:pic>
      <p:pic>
        <p:nvPicPr>
          <p:cNvPr id="79" name="Imagen 78">
            <a:extLst>
              <a:ext uri="{FF2B5EF4-FFF2-40B4-BE49-F238E27FC236}">
                <a16:creationId xmlns:a16="http://schemas.microsoft.com/office/drawing/2014/main" id="{C2156B4F-47FC-0147-B134-9541E9FB7908}"/>
              </a:ext>
            </a:extLst>
          </p:cNvPr>
          <p:cNvPicPr>
            <a:picLocks noChangeAspect="1"/>
          </p:cNvPicPr>
          <p:nvPr/>
        </p:nvPicPr>
        <p:blipFill>
          <a:blip r:embed="rId34"/>
          <a:stretch>
            <a:fillRect/>
          </a:stretch>
        </p:blipFill>
        <p:spPr>
          <a:xfrm>
            <a:off x="6936949" y="4748545"/>
            <a:ext cx="1473200" cy="736600"/>
          </a:xfrm>
          <a:prstGeom prst="rect">
            <a:avLst/>
          </a:prstGeom>
        </p:spPr>
      </p:pic>
      <p:pic>
        <p:nvPicPr>
          <p:cNvPr id="81" name="Imagen 80">
            <a:extLst>
              <a:ext uri="{FF2B5EF4-FFF2-40B4-BE49-F238E27FC236}">
                <a16:creationId xmlns:a16="http://schemas.microsoft.com/office/drawing/2014/main" id="{43A4683F-0CAE-B04A-8806-4E64DA9DC288}"/>
              </a:ext>
            </a:extLst>
          </p:cNvPr>
          <p:cNvPicPr>
            <a:picLocks noChangeAspect="1"/>
          </p:cNvPicPr>
          <p:nvPr/>
        </p:nvPicPr>
        <p:blipFill>
          <a:blip r:embed="rId35"/>
          <a:stretch>
            <a:fillRect/>
          </a:stretch>
        </p:blipFill>
        <p:spPr>
          <a:xfrm>
            <a:off x="8493325" y="4748545"/>
            <a:ext cx="1473200" cy="736600"/>
          </a:xfrm>
          <a:prstGeom prst="rect">
            <a:avLst/>
          </a:prstGeom>
        </p:spPr>
      </p:pic>
      <p:pic>
        <p:nvPicPr>
          <p:cNvPr id="83" name="Imagen 82">
            <a:extLst>
              <a:ext uri="{FF2B5EF4-FFF2-40B4-BE49-F238E27FC236}">
                <a16:creationId xmlns:a16="http://schemas.microsoft.com/office/drawing/2014/main" id="{86D9D984-30B9-2849-A7DE-378D61DAD7DD}"/>
              </a:ext>
            </a:extLst>
          </p:cNvPr>
          <p:cNvPicPr>
            <a:picLocks noChangeAspect="1"/>
          </p:cNvPicPr>
          <p:nvPr/>
        </p:nvPicPr>
        <p:blipFill>
          <a:blip r:embed="rId36"/>
          <a:stretch>
            <a:fillRect/>
          </a:stretch>
        </p:blipFill>
        <p:spPr>
          <a:xfrm>
            <a:off x="10049701" y="4748545"/>
            <a:ext cx="1473200" cy="736600"/>
          </a:xfrm>
          <a:prstGeom prst="rect">
            <a:avLst/>
          </a:prstGeom>
        </p:spPr>
      </p:pic>
      <p:pic>
        <p:nvPicPr>
          <p:cNvPr id="85" name="Imagen 84">
            <a:extLst>
              <a:ext uri="{FF2B5EF4-FFF2-40B4-BE49-F238E27FC236}">
                <a16:creationId xmlns:a16="http://schemas.microsoft.com/office/drawing/2014/main" id="{8E62507A-C97B-914E-8B7D-ED3985FE31DB}"/>
              </a:ext>
            </a:extLst>
          </p:cNvPr>
          <p:cNvPicPr>
            <a:picLocks noChangeAspect="1"/>
          </p:cNvPicPr>
          <p:nvPr/>
        </p:nvPicPr>
        <p:blipFill>
          <a:blip r:embed="rId37"/>
          <a:stretch>
            <a:fillRect/>
          </a:stretch>
        </p:blipFill>
        <p:spPr>
          <a:xfrm>
            <a:off x="711441" y="5696086"/>
            <a:ext cx="1473200" cy="736600"/>
          </a:xfrm>
          <a:prstGeom prst="rect">
            <a:avLst/>
          </a:prstGeom>
        </p:spPr>
      </p:pic>
      <p:pic>
        <p:nvPicPr>
          <p:cNvPr id="87" name="Imagen 86">
            <a:extLst>
              <a:ext uri="{FF2B5EF4-FFF2-40B4-BE49-F238E27FC236}">
                <a16:creationId xmlns:a16="http://schemas.microsoft.com/office/drawing/2014/main" id="{6BDD41EF-5B0F-CA40-A005-781421ADF776}"/>
              </a:ext>
            </a:extLst>
          </p:cNvPr>
          <p:cNvPicPr>
            <a:picLocks noChangeAspect="1"/>
          </p:cNvPicPr>
          <p:nvPr/>
        </p:nvPicPr>
        <p:blipFill>
          <a:blip r:embed="rId38"/>
          <a:stretch>
            <a:fillRect/>
          </a:stretch>
        </p:blipFill>
        <p:spPr>
          <a:xfrm>
            <a:off x="2267818" y="5696086"/>
            <a:ext cx="1473200" cy="736600"/>
          </a:xfrm>
          <a:prstGeom prst="rect">
            <a:avLst/>
          </a:prstGeom>
        </p:spPr>
      </p:pic>
      <p:pic>
        <p:nvPicPr>
          <p:cNvPr id="89" name="Imagen 88">
            <a:extLst>
              <a:ext uri="{FF2B5EF4-FFF2-40B4-BE49-F238E27FC236}">
                <a16:creationId xmlns:a16="http://schemas.microsoft.com/office/drawing/2014/main" id="{B282C4AB-C6F4-3941-AA67-F96FBDB76A23}"/>
              </a:ext>
            </a:extLst>
          </p:cNvPr>
          <p:cNvPicPr>
            <a:picLocks noChangeAspect="1"/>
          </p:cNvPicPr>
          <p:nvPr/>
        </p:nvPicPr>
        <p:blipFill>
          <a:blip r:embed="rId39"/>
          <a:stretch>
            <a:fillRect/>
          </a:stretch>
        </p:blipFill>
        <p:spPr>
          <a:xfrm>
            <a:off x="3824195" y="5696086"/>
            <a:ext cx="1473200" cy="736600"/>
          </a:xfrm>
          <a:prstGeom prst="rect">
            <a:avLst/>
          </a:prstGeom>
        </p:spPr>
      </p:pic>
      <p:pic>
        <p:nvPicPr>
          <p:cNvPr id="91" name="Imagen 90">
            <a:extLst>
              <a:ext uri="{FF2B5EF4-FFF2-40B4-BE49-F238E27FC236}">
                <a16:creationId xmlns:a16="http://schemas.microsoft.com/office/drawing/2014/main" id="{73E14236-4983-4946-B79D-AB495F000EB3}"/>
              </a:ext>
            </a:extLst>
          </p:cNvPr>
          <p:cNvPicPr>
            <a:picLocks noChangeAspect="1"/>
          </p:cNvPicPr>
          <p:nvPr/>
        </p:nvPicPr>
        <p:blipFill>
          <a:blip r:embed="rId40"/>
          <a:stretch>
            <a:fillRect/>
          </a:stretch>
        </p:blipFill>
        <p:spPr>
          <a:xfrm>
            <a:off x="5380572" y="5696086"/>
            <a:ext cx="1473200" cy="736600"/>
          </a:xfrm>
          <a:prstGeom prst="rect">
            <a:avLst/>
          </a:prstGeom>
        </p:spPr>
      </p:pic>
      <p:pic>
        <p:nvPicPr>
          <p:cNvPr id="93" name="Imagen 92">
            <a:extLst>
              <a:ext uri="{FF2B5EF4-FFF2-40B4-BE49-F238E27FC236}">
                <a16:creationId xmlns:a16="http://schemas.microsoft.com/office/drawing/2014/main" id="{9B53B1FB-C4DA-8B45-B3C4-B41D2F56C0EF}"/>
              </a:ext>
            </a:extLst>
          </p:cNvPr>
          <p:cNvPicPr>
            <a:picLocks noChangeAspect="1"/>
          </p:cNvPicPr>
          <p:nvPr/>
        </p:nvPicPr>
        <p:blipFill>
          <a:blip r:embed="rId41"/>
          <a:stretch>
            <a:fillRect/>
          </a:stretch>
        </p:blipFill>
        <p:spPr>
          <a:xfrm>
            <a:off x="6936949" y="5696086"/>
            <a:ext cx="1473200" cy="736600"/>
          </a:xfrm>
          <a:prstGeom prst="rect">
            <a:avLst/>
          </a:prstGeom>
        </p:spPr>
      </p:pic>
      <p:pic>
        <p:nvPicPr>
          <p:cNvPr id="95" name="Imagen 94">
            <a:extLst>
              <a:ext uri="{FF2B5EF4-FFF2-40B4-BE49-F238E27FC236}">
                <a16:creationId xmlns:a16="http://schemas.microsoft.com/office/drawing/2014/main" id="{F5E12170-E368-4444-93D6-4C81F279FD0E}"/>
              </a:ext>
            </a:extLst>
          </p:cNvPr>
          <p:cNvPicPr>
            <a:picLocks noChangeAspect="1"/>
          </p:cNvPicPr>
          <p:nvPr/>
        </p:nvPicPr>
        <p:blipFill>
          <a:blip r:embed="rId42"/>
          <a:stretch>
            <a:fillRect/>
          </a:stretch>
        </p:blipFill>
        <p:spPr>
          <a:xfrm>
            <a:off x="8493325" y="5696086"/>
            <a:ext cx="1473200" cy="736600"/>
          </a:xfrm>
          <a:prstGeom prst="rect">
            <a:avLst/>
          </a:prstGeom>
        </p:spPr>
      </p:pic>
      <p:pic>
        <p:nvPicPr>
          <p:cNvPr id="97" name="Imagen 96">
            <a:extLst>
              <a:ext uri="{FF2B5EF4-FFF2-40B4-BE49-F238E27FC236}">
                <a16:creationId xmlns:a16="http://schemas.microsoft.com/office/drawing/2014/main" id="{394E39D0-3DD6-8548-AF8D-4B8CA89A161F}"/>
              </a:ext>
            </a:extLst>
          </p:cNvPr>
          <p:cNvPicPr>
            <a:picLocks noChangeAspect="1"/>
          </p:cNvPicPr>
          <p:nvPr/>
        </p:nvPicPr>
        <p:blipFill>
          <a:blip r:embed="rId43"/>
          <a:stretch>
            <a:fillRect/>
          </a:stretch>
        </p:blipFill>
        <p:spPr>
          <a:xfrm>
            <a:off x="10049701" y="5696086"/>
            <a:ext cx="1473200" cy="736600"/>
          </a:xfrm>
          <a:prstGeom prst="rect">
            <a:avLst/>
          </a:prstGeom>
        </p:spPr>
      </p:pic>
      <p:pic>
        <p:nvPicPr>
          <p:cNvPr id="103" name="Gráfico 102">
            <a:extLst>
              <a:ext uri="{FF2B5EF4-FFF2-40B4-BE49-F238E27FC236}">
                <a16:creationId xmlns:a16="http://schemas.microsoft.com/office/drawing/2014/main" id="{0EC17FAE-17D0-EA45-88CB-680FB1343BE8}"/>
              </a:ext>
            </a:extLst>
          </p:cNvPr>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0668584" y="223059"/>
            <a:ext cx="1104363" cy="301123"/>
          </a:xfrm>
          <a:prstGeom prst="rect">
            <a:avLst/>
          </a:prstGeom>
        </p:spPr>
      </p:pic>
    </p:spTree>
    <p:extLst>
      <p:ext uri="{BB962C8B-B14F-4D97-AF65-F5344CB8AC3E}">
        <p14:creationId xmlns:p14="http://schemas.microsoft.com/office/powerpoint/2010/main" val="315142894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ángulo 45">
            <a:extLst>
              <a:ext uri="{FF2B5EF4-FFF2-40B4-BE49-F238E27FC236}">
                <a16:creationId xmlns:a16="http://schemas.microsoft.com/office/drawing/2014/main" id="{E7BC2944-8139-EE43-A6D7-C4A64029DE73}"/>
              </a:ext>
            </a:extLst>
          </p:cNvPr>
          <p:cNvSpPr/>
          <p:nvPr/>
        </p:nvSpPr>
        <p:spPr>
          <a:xfrm>
            <a:off x="-24714" y="6699721"/>
            <a:ext cx="12250479" cy="1800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6" name="Imagen 5">
            <a:extLst>
              <a:ext uri="{FF2B5EF4-FFF2-40B4-BE49-F238E27FC236}">
                <a16:creationId xmlns:a16="http://schemas.microsoft.com/office/drawing/2014/main" id="{BD7B31BB-55CD-D84E-BEA5-D8F3796E2C7F}"/>
              </a:ext>
            </a:extLst>
          </p:cNvPr>
          <p:cNvPicPr>
            <a:picLocks noChangeAspect="1"/>
          </p:cNvPicPr>
          <p:nvPr/>
        </p:nvPicPr>
        <p:blipFill>
          <a:blip r:embed="rId2"/>
          <a:stretch>
            <a:fillRect/>
          </a:stretch>
        </p:blipFill>
        <p:spPr>
          <a:xfrm>
            <a:off x="3101897" y="2935258"/>
            <a:ext cx="5988205" cy="987484"/>
          </a:xfrm>
          <a:prstGeom prst="rect">
            <a:avLst/>
          </a:prstGeom>
        </p:spPr>
      </p:pic>
      <p:grpSp>
        <p:nvGrpSpPr>
          <p:cNvPr id="4" name="Grupo 3"/>
          <p:cNvGrpSpPr/>
          <p:nvPr/>
        </p:nvGrpSpPr>
        <p:grpSpPr>
          <a:xfrm>
            <a:off x="5024786" y="5771623"/>
            <a:ext cx="2155312" cy="393291"/>
            <a:chOff x="4528075" y="5015268"/>
            <a:chExt cx="2155312" cy="393291"/>
          </a:xfrm>
        </p:grpSpPr>
        <p:sp>
          <p:nvSpPr>
            <p:cNvPr id="2" name="Rectángulo 1"/>
            <p:cNvSpPr/>
            <p:nvPr/>
          </p:nvSpPr>
          <p:spPr>
            <a:xfrm>
              <a:off x="4528075" y="5039227"/>
              <a:ext cx="1762021" cy="369332"/>
            </a:xfrm>
            <a:prstGeom prst="rect">
              <a:avLst/>
            </a:prstGeom>
          </p:spPr>
          <p:txBody>
            <a:bodyPr wrap="none">
              <a:spAutoFit/>
            </a:bodyPr>
            <a:lstStyle/>
            <a:p>
              <a:r>
                <a:rPr lang="es-ES" dirty="0">
                  <a:solidFill>
                    <a:srgbClr val="0033CD"/>
                  </a:solidFill>
                  <a:latin typeface="TitilliumWeb-Regular"/>
                </a:rPr>
                <a:t>ormazabal.com</a:t>
              </a:r>
              <a:endParaRPr lang="es-ES" dirty="0"/>
            </a:p>
          </p:txBody>
        </p:sp>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0096" y="5015268"/>
              <a:ext cx="393291" cy="393291"/>
            </a:xfrm>
            <a:prstGeom prst="rect">
              <a:avLst/>
            </a:prstGeom>
          </p:spPr>
        </p:pic>
      </p:grpSp>
    </p:spTree>
    <p:extLst>
      <p:ext uri="{BB962C8B-B14F-4D97-AF65-F5344CB8AC3E}">
        <p14:creationId xmlns:p14="http://schemas.microsoft.com/office/powerpoint/2010/main" val="21278397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Marcador de contenido 3">
            <a:extLst>
              <a:ext uri="{FF2B5EF4-FFF2-40B4-BE49-F238E27FC236}">
                <a16:creationId xmlns:a16="http://schemas.microsoft.com/office/drawing/2014/main" id="{CC7E8A3A-8B9B-A54F-8CEB-780226B696A0}"/>
              </a:ext>
            </a:extLst>
          </p:cNvPr>
          <p:cNvSpPr txBox="1">
            <a:spLocks/>
          </p:cNvSpPr>
          <p:nvPr/>
        </p:nvSpPr>
        <p:spPr>
          <a:xfrm>
            <a:off x="754824" y="882881"/>
            <a:ext cx="2712276" cy="10442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sz="3200">
                <a:latin typeface="Titillium Web" pitchFamily="2" charset="77"/>
                <a:ea typeface="SimSun"/>
              </a:rPr>
              <a:t>Velatia公司</a:t>
            </a:r>
          </a:p>
        </p:txBody>
      </p:sp>
      <p:sp>
        <p:nvSpPr>
          <p:cNvPr id="19" name="Marcador de contenido 2">
            <a:extLst>
              <a:ext uri="{FF2B5EF4-FFF2-40B4-BE49-F238E27FC236}">
                <a16:creationId xmlns:a16="http://schemas.microsoft.com/office/drawing/2014/main" id="{03E7F82A-7ECD-C149-BEAA-66AE37CF1AFA}"/>
              </a:ext>
            </a:extLst>
          </p:cNvPr>
          <p:cNvSpPr txBox="1">
            <a:spLocks/>
          </p:cNvSpPr>
          <p:nvPr/>
        </p:nvSpPr>
        <p:spPr>
          <a:xfrm>
            <a:off x="748004" y="1898714"/>
            <a:ext cx="3416909" cy="1495300"/>
          </a:xfrm>
          <a:prstGeom prst="rect">
            <a:avLst/>
          </a:prstGeo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dirty="0"/>
              <a:t>我们是一个家族式、工业化以及拥有能为客户提供符合智慧城市发展的先进技术解决方案的子公司的企业集团。</a:t>
            </a:r>
          </a:p>
        </p:txBody>
      </p:sp>
      <p:sp>
        <p:nvSpPr>
          <p:cNvPr id="20" name="Rectángulo redondeado 19">
            <a:extLst>
              <a:ext uri="{FF2B5EF4-FFF2-40B4-BE49-F238E27FC236}">
                <a16:creationId xmlns:a16="http://schemas.microsoft.com/office/drawing/2014/main" id="{19588F3A-E415-3E40-B7F3-A9067D7B8D41}"/>
              </a:ext>
            </a:extLst>
          </p:cNvPr>
          <p:cNvSpPr/>
          <p:nvPr/>
        </p:nvSpPr>
        <p:spPr>
          <a:xfrm>
            <a:off x="748004" y="3480241"/>
            <a:ext cx="1565705" cy="1407754"/>
          </a:xfrm>
          <a:prstGeom prst="roundRect">
            <a:avLst>
              <a:gd name="adj" fmla="val 4537"/>
            </a:avLst>
          </a:prstGeom>
          <a:solidFill>
            <a:srgbClr val="ED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Marcador de contenido 2">
            <a:extLst>
              <a:ext uri="{FF2B5EF4-FFF2-40B4-BE49-F238E27FC236}">
                <a16:creationId xmlns:a16="http://schemas.microsoft.com/office/drawing/2014/main" id="{1F89FB8D-DB64-6744-8F3B-89CECD63E86B}"/>
              </a:ext>
            </a:extLst>
          </p:cNvPr>
          <p:cNvSpPr txBox="1">
            <a:spLocks/>
          </p:cNvSpPr>
          <p:nvPr/>
        </p:nvSpPr>
        <p:spPr>
          <a:xfrm>
            <a:off x="897601" y="3371609"/>
            <a:ext cx="1665717" cy="958043"/>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sz="3200" dirty="0"/>
              <a:t>3,800</a:t>
            </a:r>
          </a:p>
        </p:txBody>
      </p:sp>
      <p:sp>
        <p:nvSpPr>
          <p:cNvPr id="22" name="Marcador de contenido 2">
            <a:extLst>
              <a:ext uri="{FF2B5EF4-FFF2-40B4-BE49-F238E27FC236}">
                <a16:creationId xmlns:a16="http://schemas.microsoft.com/office/drawing/2014/main" id="{472D3894-D4BF-CF4B-A782-73CC14AF9382}"/>
              </a:ext>
            </a:extLst>
          </p:cNvPr>
          <p:cNvSpPr txBox="1">
            <a:spLocks/>
          </p:cNvSpPr>
          <p:nvPr/>
        </p:nvSpPr>
        <p:spPr>
          <a:xfrm>
            <a:off x="897601" y="4205248"/>
            <a:ext cx="1665717" cy="555113"/>
          </a:xfrm>
          <a:prstGeom prst="rect">
            <a:avLst/>
          </a:prstGeo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sz="1600"/>
              <a:t>员工</a:t>
            </a:r>
          </a:p>
        </p:txBody>
      </p:sp>
      <p:sp>
        <p:nvSpPr>
          <p:cNvPr id="23" name="Rectángulo redondeado 22">
            <a:extLst>
              <a:ext uri="{FF2B5EF4-FFF2-40B4-BE49-F238E27FC236}">
                <a16:creationId xmlns:a16="http://schemas.microsoft.com/office/drawing/2014/main" id="{B5694944-C363-7941-A5C7-EA860DB7F0E9}"/>
              </a:ext>
            </a:extLst>
          </p:cNvPr>
          <p:cNvSpPr/>
          <p:nvPr/>
        </p:nvSpPr>
        <p:spPr>
          <a:xfrm>
            <a:off x="2479969" y="3480241"/>
            <a:ext cx="1965215" cy="1407754"/>
          </a:xfrm>
          <a:prstGeom prst="roundRect">
            <a:avLst>
              <a:gd name="adj" fmla="val 3363"/>
            </a:avLst>
          </a:prstGeom>
          <a:solidFill>
            <a:srgbClr val="ED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Marcador de contenido 2">
            <a:extLst>
              <a:ext uri="{FF2B5EF4-FFF2-40B4-BE49-F238E27FC236}">
                <a16:creationId xmlns:a16="http://schemas.microsoft.com/office/drawing/2014/main" id="{DB90CFE7-AF99-6145-B955-163F920C00F6}"/>
              </a:ext>
            </a:extLst>
          </p:cNvPr>
          <p:cNvSpPr txBox="1">
            <a:spLocks/>
          </p:cNvSpPr>
          <p:nvPr/>
        </p:nvSpPr>
        <p:spPr>
          <a:xfrm>
            <a:off x="2659547" y="3371609"/>
            <a:ext cx="1785637" cy="958043"/>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altLang="zh-CN" sz="3200" dirty="0"/>
              <a:t>+834 M€</a:t>
            </a:r>
          </a:p>
        </p:txBody>
      </p:sp>
      <p:sp>
        <p:nvSpPr>
          <p:cNvPr id="25" name="Marcador de contenido 2">
            <a:extLst>
              <a:ext uri="{FF2B5EF4-FFF2-40B4-BE49-F238E27FC236}">
                <a16:creationId xmlns:a16="http://schemas.microsoft.com/office/drawing/2014/main" id="{BF65CE31-4D36-AD4C-BF37-6C3EABA2F5AD}"/>
              </a:ext>
            </a:extLst>
          </p:cNvPr>
          <p:cNvSpPr txBox="1">
            <a:spLocks/>
          </p:cNvSpPr>
          <p:nvPr/>
        </p:nvSpPr>
        <p:spPr>
          <a:xfrm>
            <a:off x="2659547" y="4205248"/>
            <a:ext cx="1665717" cy="555113"/>
          </a:xfrm>
          <a:prstGeom prst="rect">
            <a:avLst/>
          </a:prstGeo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sz="1600"/>
              <a:t>营业额 </a:t>
            </a:r>
          </a:p>
        </p:txBody>
      </p:sp>
      <p:pic>
        <p:nvPicPr>
          <p:cNvPr id="26" name="Gráfico 25">
            <a:extLst>
              <a:ext uri="{FF2B5EF4-FFF2-40B4-BE49-F238E27FC236}">
                <a16:creationId xmlns:a16="http://schemas.microsoft.com/office/drawing/2014/main" id="{0E4040F1-446A-FF48-8F06-A0DD367CEF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584" y="223059"/>
            <a:ext cx="1104363" cy="301123"/>
          </a:xfrm>
          <a:prstGeom prst="rect">
            <a:avLst/>
          </a:prstGeom>
        </p:spPr>
      </p:pic>
      <p:pic>
        <p:nvPicPr>
          <p:cNvPr id="27" name="Imagen 26">
            <a:extLst>
              <a:ext uri="{FF2B5EF4-FFF2-40B4-BE49-F238E27FC236}">
                <a16:creationId xmlns:a16="http://schemas.microsoft.com/office/drawing/2014/main" id="{230A6855-4535-714A-9DDF-A2EFA20D21A6}"/>
              </a:ext>
            </a:extLst>
          </p:cNvPr>
          <p:cNvPicPr>
            <a:picLocks noChangeAspect="1"/>
          </p:cNvPicPr>
          <p:nvPr/>
        </p:nvPicPr>
        <p:blipFill>
          <a:blip r:embed="rId3"/>
          <a:stretch>
            <a:fillRect/>
          </a:stretch>
        </p:blipFill>
        <p:spPr>
          <a:xfrm>
            <a:off x="9617159" y="5371307"/>
            <a:ext cx="1907577" cy="598891"/>
          </a:xfrm>
          <a:prstGeom prst="rect">
            <a:avLst/>
          </a:prstGeom>
        </p:spPr>
      </p:pic>
      <p:pic>
        <p:nvPicPr>
          <p:cNvPr id="2" name="Imagen 1"/>
          <p:cNvPicPr>
            <a:picLocks noChangeAspect="1"/>
          </p:cNvPicPr>
          <p:nvPr/>
        </p:nvPicPr>
        <p:blipFill rotWithShape="1">
          <a:blip r:embed="rId4">
            <a:extLst>
              <a:ext uri="{28A0092B-C50C-407E-A947-70E740481C1C}">
                <a14:useLocalDpi xmlns:a14="http://schemas.microsoft.com/office/drawing/2010/main" val="0"/>
              </a:ext>
            </a:extLst>
          </a:blip>
          <a:srcRect l="8524" r="11287"/>
          <a:stretch/>
        </p:blipFill>
        <p:spPr>
          <a:xfrm>
            <a:off x="5137607" y="882881"/>
            <a:ext cx="6513923" cy="5059452"/>
          </a:xfrm>
          <a:prstGeom prst="rect">
            <a:avLst/>
          </a:prstGeom>
        </p:spPr>
      </p:pic>
    </p:spTree>
    <p:extLst>
      <p:ext uri="{BB962C8B-B14F-4D97-AF65-F5344CB8AC3E}">
        <p14:creationId xmlns:p14="http://schemas.microsoft.com/office/powerpoint/2010/main" val="36267366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a:extLst>
              <a:ext uri="{FF2B5EF4-FFF2-40B4-BE49-F238E27FC236}">
                <a16:creationId xmlns:a16="http://schemas.microsoft.com/office/drawing/2014/main" id="{967337BB-02D0-5943-8115-A32DB0E67AB7}"/>
              </a:ext>
            </a:extLst>
          </p:cNvPr>
          <p:cNvPicPr>
            <a:picLocks noChangeAspect="1" noChangeArrowheads="1"/>
          </p:cNvPicPr>
          <p:nvPr/>
        </p:nvPicPr>
        <p:blipFill rotWithShape="1">
          <a:blip r:embed="rId2">
            <a:alphaModFix amt="88000"/>
            <a:extLst>
              <a:ext uri="{BEBA8EAE-BF5A-486C-A8C5-ECC9F3942E4B}">
                <a14:imgProps xmlns:a14="http://schemas.microsoft.com/office/drawing/2010/main">
                  <a14:imgLayer r:embed="rId3">
                    <a14:imgEffect>
                      <a14:colorTemperature colorTemp="5082"/>
                    </a14:imgEffect>
                  </a14:imgLayer>
                </a14:imgProps>
              </a:ext>
            </a:extLst>
          </a:blip>
          <a:srcRect l="4094" r="53407" b="14937"/>
          <a:stretch/>
        </p:blipFill>
        <p:spPr bwMode="auto">
          <a:xfrm>
            <a:off x="6102818" y="0"/>
            <a:ext cx="6102800" cy="6870879"/>
          </a:xfrm>
          <a:prstGeom prst="rect">
            <a:avLst/>
          </a:prstGeom>
          <a:solidFill>
            <a:schemeClr val="tx1"/>
          </a:solidFill>
        </p:spPr>
      </p:pic>
      <p:sp>
        <p:nvSpPr>
          <p:cNvPr id="32" name="Marcador de contenido 2">
            <a:extLst>
              <a:ext uri="{FF2B5EF4-FFF2-40B4-BE49-F238E27FC236}">
                <a16:creationId xmlns:a16="http://schemas.microsoft.com/office/drawing/2014/main" id="{FA58E1EF-3229-674D-835F-E30EF4681E2A}"/>
              </a:ext>
            </a:extLst>
          </p:cNvPr>
          <p:cNvSpPr txBox="1">
            <a:spLocks/>
          </p:cNvSpPr>
          <p:nvPr/>
        </p:nvSpPr>
        <p:spPr>
          <a:xfrm>
            <a:off x="778983" y="3991774"/>
            <a:ext cx="1951685" cy="515808"/>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sz="3000" dirty="0"/>
              <a:t>+50</a:t>
            </a:r>
          </a:p>
        </p:txBody>
      </p:sp>
      <p:sp>
        <p:nvSpPr>
          <p:cNvPr id="33" name="Marcador de contenido 2">
            <a:extLst>
              <a:ext uri="{FF2B5EF4-FFF2-40B4-BE49-F238E27FC236}">
                <a16:creationId xmlns:a16="http://schemas.microsoft.com/office/drawing/2014/main" id="{317D7F62-C1E6-374C-9907-75581525800C}"/>
              </a:ext>
            </a:extLst>
          </p:cNvPr>
          <p:cNvSpPr txBox="1">
            <a:spLocks/>
          </p:cNvSpPr>
          <p:nvPr/>
        </p:nvSpPr>
        <p:spPr>
          <a:xfrm>
            <a:off x="778983" y="4436643"/>
            <a:ext cx="1951685" cy="407245"/>
          </a:xfrm>
          <a:prstGeom prst="rect">
            <a:avLst/>
          </a:prstGeo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sz="1200"/>
              <a:t>经验年限</a:t>
            </a:r>
          </a:p>
        </p:txBody>
      </p:sp>
      <p:sp>
        <p:nvSpPr>
          <p:cNvPr id="34" name="Marcador de contenido 2">
            <a:extLst>
              <a:ext uri="{FF2B5EF4-FFF2-40B4-BE49-F238E27FC236}">
                <a16:creationId xmlns:a16="http://schemas.microsoft.com/office/drawing/2014/main" id="{2B1B91B5-DFD6-2C47-8069-70A18B343FEA}"/>
              </a:ext>
            </a:extLst>
          </p:cNvPr>
          <p:cNvSpPr txBox="1">
            <a:spLocks/>
          </p:cNvSpPr>
          <p:nvPr/>
        </p:nvSpPr>
        <p:spPr>
          <a:xfrm>
            <a:off x="3163168" y="3991774"/>
            <a:ext cx="1951685" cy="515808"/>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sz="3000"/>
              <a:t>+2400</a:t>
            </a:r>
          </a:p>
        </p:txBody>
      </p:sp>
      <p:sp>
        <p:nvSpPr>
          <p:cNvPr id="35" name="Marcador de contenido 2">
            <a:extLst>
              <a:ext uri="{FF2B5EF4-FFF2-40B4-BE49-F238E27FC236}">
                <a16:creationId xmlns:a16="http://schemas.microsoft.com/office/drawing/2014/main" id="{6397E892-CA6D-2F44-8910-51DC15D2BFE2}"/>
              </a:ext>
            </a:extLst>
          </p:cNvPr>
          <p:cNvSpPr txBox="1">
            <a:spLocks/>
          </p:cNvSpPr>
          <p:nvPr/>
        </p:nvSpPr>
        <p:spPr>
          <a:xfrm>
            <a:off x="3163168" y="4436643"/>
            <a:ext cx="1951685" cy="407245"/>
          </a:xfrm>
          <a:prstGeom prst="rect">
            <a:avLst/>
          </a:prstGeo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sz="1200"/>
              <a:t>工作员工 </a:t>
            </a:r>
          </a:p>
        </p:txBody>
      </p:sp>
      <p:sp>
        <p:nvSpPr>
          <p:cNvPr id="36" name="Rectángulo 35">
            <a:extLst>
              <a:ext uri="{FF2B5EF4-FFF2-40B4-BE49-F238E27FC236}">
                <a16:creationId xmlns:a16="http://schemas.microsoft.com/office/drawing/2014/main" id="{0AB95C27-19FA-F747-920E-3D134A42C781}"/>
              </a:ext>
            </a:extLst>
          </p:cNvPr>
          <p:cNvSpPr/>
          <p:nvPr/>
        </p:nvSpPr>
        <p:spPr>
          <a:xfrm>
            <a:off x="778983" y="3919481"/>
            <a:ext cx="1872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Rectángulo 36">
            <a:extLst>
              <a:ext uri="{FF2B5EF4-FFF2-40B4-BE49-F238E27FC236}">
                <a16:creationId xmlns:a16="http://schemas.microsoft.com/office/drawing/2014/main" id="{1B10493D-667D-0E43-B985-D9695F9528CE}"/>
              </a:ext>
            </a:extLst>
          </p:cNvPr>
          <p:cNvSpPr/>
          <p:nvPr/>
        </p:nvSpPr>
        <p:spPr>
          <a:xfrm>
            <a:off x="3146969" y="3919481"/>
            <a:ext cx="1872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1" name="Gráfico 20">
            <a:extLst>
              <a:ext uri="{FF2B5EF4-FFF2-40B4-BE49-F238E27FC236}">
                <a16:creationId xmlns:a16="http://schemas.microsoft.com/office/drawing/2014/main" id="{381D2D68-F4A3-5B48-9C8F-CE02F76087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2142" y="224726"/>
            <a:ext cx="1099490" cy="300373"/>
          </a:xfrm>
          <a:prstGeom prst="rect">
            <a:avLst/>
          </a:prstGeom>
        </p:spPr>
      </p:pic>
      <p:sp>
        <p:nvSpPr>
          <p:cNvPr id="22" name="Marcador de contenido 2">
            <a:extLst>
              <a:ext uri="{FF2B5EF4-FFF2-40B4-BE49-F238E27FC236}">
                <a16:creationId xmlns:a16="http://schemas.microsoft.com/office/drawing/2014/main" id="{62539EE8-ACF0-264D-A31C-25FAD1002C4E}"/>
              </a:ext>
            </a:extLst>
          </p:cNvPr>
          <p:cNvSpPr txBox="1">
            <a:spLocks/>
          </p:cNvSpPr>
          <p:nvPr/>
        </p:nvSpPr>
        <p:spPr>
          <a:xfrm>
            <a:off x="778983" y="5215835"/>
            <a:ext cx="1951685" cy="515808"/>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es-ES" altLang="zh-CN" sz="3000" dirty="0"/>
              <a:t>617 M€</a:t>
            </a:r>
          </a:p>
        </p:txBody>
      </p:sp>
      <p:sp>
        <p:nvSpPr>
          <p:cNvPr id="23" name="Marcador de contenido 2">
            <a:extLst>
              <a:ext uri="{FF2B5EF4-FFF2-40B4-BE49-F238E27FC236}">
                <a16:creationId xmlns:a16="http://schemas.microsoft.com/office/drawing/2014/main" id="{F8A87704-CCC5-FD40-902C-E49BBB6C8A2F}"/>
              </a:ext>
            </a:extLst>
          </p:cNvPr>
          <p:cNvSpPr txBox="1">
            <a:spLocks/>
          </p:cNvSpPr>
          <p:nvPr/>
        </p:nvSpPr>
        <p:spPr>
          <a:xfrm>
            <a:off x="778983" y="5671855"/>
            <a:ext cx="1951685" cy="407245"/>
          </a:xfrm>
          <a:prstGeom prst="rect">
            <a:avLst/>
          </a:prstGeo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sz="1200"/>
              <a:t>营业额</a:t>
            </a:r>
          </a:p>
        </p:txBody>
      </p:sp>
      <p:sp>
        <p:nvSpPr>
          <p:cNvPr id="25" name="Marcador de contenido 2">
            <a:extLst>
              <a:ext uri="{FF2B5EF4-FFF2-40B4-BE49-F238E27FC236}">
                <a16:creationId xmlns:a16="http://schemas.microsoft.com/office/drawing/2014/main" id="{9931C5BE-98E9-F34E-82B2-A2216FAB8237}"/>
              </a:ext>
            </a:extLst>
          </p:cNvPr>
          <p:cNvSpPr txBox="1">
            <a:spLocks/>
          </p:cNvSpPr>
          <p:nvPr/>
        </p:nvSpPr>
        <p:spPr>
          <a:xfrm>
            <a:off x="3163168" y="5215835"/>
            <a:ext cx="1951685" cy="515808"/>
          </a:xfrm>
          <a:prstGeom prst="rect">
            <a:avLst/>
          </a:prstGeom>
        </p:spPr>
        <p:txBody>
          <a:bodyPr anchor="t">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sz="3000"/>
              <a:t>16 + 1</a:t>
            </a:r>
          </a:p>
        </p:txBody>
      </p:sp>
      <p:sp>
        <p:nvSpPr>
          <p:cNvPr id="26" name="Marcador de contenido 2">
            <a:extLst>
              <a:ext uri="{FF2B5EF4-FFF2-40B4-BE49-F238E27FC236}">
                <a16:creationId xmlns:a16="http://schemas.microsoft.com/office/drawing/2014/main" id="{D51BD901-0174-E64E-BF69-0D5C221BB982}"/>
              </a:ext>
            </a:extLst>
          </p:cNvPr>
          <p:cNvSpPr txBox="1">
            <a:spLocks/>
          </p:cNvSpPr>
          <p:nvPr/>
        </p:nvSpPr>
        <p:spPr>
          <a:xfrm>
            <a:off x="3163168" y="5671855"/>
            <a:ext cx="1855801" cy="779651"/>
          </a:xfrm>
          <a:prstGeom prst="rect">
            <a:avLst/>
          </a:prstGeom>
        </p:spPr>
        <p:txBody>
          <a:bodyPr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sz="1200"/>
              <a:t>16个生产中心和1个研究与技术中心</a:t>
            </a:r>
          </a:p>
        </p:txBody>
      </p:sp>
      <p:sp>
        <p:nvSpPr>
          <p:cNvPr id="27" name="Rectángulo 26">
            <a:extLst>
              <a:ext uri="{FF2B5EF4-FFF2-40B4-BE49-F238E27FC236}">
                <a16:creationId xmlns:a16="http://schemas.microsoft.com/office/drawing/2014/main" id="{53919026-EE99-BE42-B3C3-4FE4C98E2313}"/>
              </a:ext>
            </a:extLst>
          </p:cNvPr>
          <p:cNvSpPr/>
          <p:nvPr/>
        </p:nvSpPr>
        <p:spPr>
          <a:xfrm>
            <a:off x="778983" y="5143542"/>
            <a:ext cx="1872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a:extLst>
              <a:ext uri="{FF2B5EF4-FFF2-40B4-BE49-F238E27FC236}">
                <a16:creationId xmlns:a16="http://schemas.microsoft.com/office/drawing/2014/main" id="{05430DFF-D6D4-3A4B-B282-B03316CF63DC}"/>
              </a:ext>
            </a:extLst>
          </p:cNvPr>
          <p:cNvSpPr/>
          <p:nvPr/>
        </p:nvSpPr>
        <p:spPr>
          <a:xfrm>
            <a:off x="3146969" y="5143542"/>
            <a:ext cx="1872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Marcador de contenido 2">
            <a:extLst>
              <a:ext uri="{FF2B5EF4-FFF2-40B4-BE49-F238E27FC236}">
                <a16:creationId xmlns:a16="http://schemas.microsoft.com/office/drawing/2014/main" id="{E0DE57C3-2A24-4E49-A45C-3E141D10437E}"/>
              </a:ext>
            </a:extLst>
          </p:cNvPr>
          <p:cNvSpPr txBox="1">
            <a:spLocks/>
          </p:cNvSpPr>
          <p:nvPr/>
        </p:nvSpPr>
        <p:spPr>
          <a:xfrm>
            <a:off x="772164" y="846201"/>
            <a:ext cx="5059924" cy="2026816"/>
          </a:xfrm>
          <a:prstGeom prst="rect">
            <a:avLst/>
          </a:prstGeom>
        </p:spPr>
        <p:txBody>
          <a:bodyPr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sz="3200" dirty="0">
                <a:solidFill>
                  <a:srgbClr val="0033CC"/>
                </a:solidFill>
              </a:rPr>
              <a:t>我们是定制高科技电气解决方案专家，负责攻克挑战。</a:t>
            </a:r>
          </a:p>
        </p:txBody>
      </p:sp>
    </p:spTree>
    <p:extLst>
      <p:ext uri="{BB962C8B-B14F-4D97-AF65-F5344CB8AC3E}">
        <p14:creationId xmlns:p14="http://schemas.microsoft.com/office/powerpoint/2010/main" val="259673581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Imagen 22">
            <a:extLst>
              <a:ext uri="{FF2B5EF4-FFF2-40B4-BE49-F238E27FC236}">
                <a16:creationId xmlns:a16="http://schemas.microsoft.com/office/drawing/2014/main" id="{67271AF9-9862-5E46-B3BD-96BCA11FD82B}"/>
              </a:ext>
            </a:extLst>
          </p:cNvPr>
          <p:cNvPicPr>
            <a:picLocks noChangeAspect="1"/>
          </p:cNvPicPr>
          <p:nvPr/>
        </p:nvPicPr>
        <p:blipFill>
          <a:blip r:embed="rId3">
            <a:alphaModFix amt="35000"/>
          </a:blip>
          <a:srcRect t="7716" b="7716"/>
          <a:stretch/>
        </p:blipFill>
        <p:spPr>
          <a:xfrm>
            <a:off x="-21266" y="-27710"/>
            <a:ext cx="12213266" cy="6885710"/>
          </a:xfrm>
          <a:prstGeom prst="rect">
            <a:avLst/>
          </a:prstGeom>
          <a:solidFill>
            <a:schemeClr val="tx1"/>
          </a:solidFill>
        </p:spPr>
      </p:pic>
      <p:sp>
        <p:nvSpPr>
          <p:cNvPr id="3" name="Triángulo 2">
            <a:extLst>
              <a:ext uri="{FF2B5EF4-FFF2-40B4-BE49-F238E27FC236}">
                <a16:creationId xmlns:a16="http://schemas.microsoft.com/office/drawing/2014/main" id="{D17CDA24-B9F4-334E-890B-3FCD6588DC95}"/>
              </a:ext>
            </a:extLst>
          </p:cNvPr>
          <p:cNvSpPr/>
          <p:nvPr/>
        </p:nvSpPr>
        <p:spPr>
          <a:xfrm>
            <a:off x="6954348" y="2587516"/>
            <a:ext cx="2777078" cy="2394033"/>
          </a:xfrm>
          <a:prstGeom prst="triangl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 name="Marcador de contenido 1">
            <a:extLst>
              <a:ext uri="{FF2B5EF4-FFF2-40B4-BE49-F238E27FC236}">
                <a16:creationId xmlns:a16="http://schemas.microsoft.com/office/drawing/2014/main" id="{C2D7A5C3-AB18-A64F-842E-E609CDA31CDB}"/>
              </a:ext>
            </a:extLst>
          </p:cNvPr>
          <p:cNvSpPr txBox="1">
            <a:spLocks/>
          </p:cNvSpPr>
          <p:nvPr/>
        </p:nvSpPr>
        <p:spPr>
          <a:xfrm>
            <a:off x="7420240" y="2250594"/>
            <a:ext cx="1845294" cy="11727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sz="1800" dirty="0">
                <a:solidFill>
                  <a:schemeClr val="bg1"/>
                </a:solidFill>
              </a:rPr>
              <a:t>技术创新</a:t>
            </a:r>
          </a:p>
        </p:txBody>
      </p:sp>
      <p:sp>
        <p:nvSpPr>
          <p:cNvPr id="10" name="Marcador de contenido 1">
            <a:extLst>
              <a:ext uri="{FF2B5EF4-FFF2-40B4-BE49-F238E27FC236}">
                <a16:creationId xmlns:a16="http://schemas.microsoft.com/office/drawing/2014/main" id="{EA3745E6-BEC4-E140-AF73-DD97325B8A70}"/>
              </a:ext>
            </a:extLst>
          </p:cNvPr>
          <p:cNvSpPr txBox="1">
            <a:spLocks/>
          </p:cNvSpPr>
          <p:nvPr/>
        </p:nvSpPr>
        <p:spPr>
          <a:xfrm>
            <a:off x="5432661" y="4716485"/>
            <a:ext cx="1845294" cy="11727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sz="1800" dirty="0">
                <a:solidFill>
                  <a:schemeClr val="bg1"/>
                </a:solidFill>
              </a:rPr>
              <a:t>工业创新</a:t>
            </a:r>
          </a:p>
        </p:txBody>
      </p:sp>
      <p:sp>
        <p:nvSpPr>
          <p:cNvPr id="11" name="Marcador de contenido 1">
            <a:extLst>
              <a:ext uri="{FF2B5EF4-FFF2-40B4-BE49-F238E27FC236}">
                <a16:creationId xmlns:a16="http://schemas.microsoft.com/office/drawing/2014/main" id="{7A56A0F4-3B03-B04D-95FB-ED288BADBFE8}"/>
              </a:ext>
            </a:extLst>
          </p:cNvPr>
          <p:cNvSpPr txBox="1">
            <a:spLocks/>
          </p:cNvSpPr>
          <p:nvPr/>
        </p:nvSpPr>
        <p:spPr>
          <a:xfrm>
            <a:off x="9485495" y="4698084"/>
            <a:ext cx="1677540" cy="117275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sz="1800" dirty="0">
                <a:solidFill>
                  <a:schemeClr val="bg1"/>
                </a:solidFill>
              </a:rPr>
              <a:t>商业创新</a:t>
            </a:r>
          </a:p>
        </p:txBody>
      </p:sp>
      <p:sp>
        <p:nvSpPr>
          <p:cNvPr id="14" name="Elipse 13">
            <a:extLst>
              <a:ext uri="{FF2B5EF4-FFF2-40B4-BE49-F238E27FC236}">
                <a16:creationId xmlns:a16="http://schemas.microsoft.com/office/drawing/2014/main" id="{3B6588BE-BBAD-0A47-AF44-696F47DBB385}"/>
              </a:ext>
            </a:extLst>
          </p:cNvPr>
          <p:cNvSpPr/>
          <p:nvPr/>
        </p:nvSpPr>
        <p:spPr>
          <a:xfrm>
            <a:off x="7771158" y="3529024"/>
            <a:ext cx="1159328" cy="1159328"/>
          </a:xfrm>
          <a:prstGeom prst="ellipse">
            <a:avLst/>
          </a:prstGeom>
          <a:solidFill>
            <a:srgbClr val="0033CC">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3" name="Marcador de contenido 1">
            <a:extLst>
              <a:ext uri="{FF2B5EF4-FFF2-40B4-BE49-F238E27FC236}">
                <a16:creationId xmlns:a16="http://schemas.microsoft.com/office/drawing/2014/main" id="{41CCD937-B686-5D48-9703-6E02D36203B4}"/>
              </a:ext>
            </a:extLst>
          </p:cNvPr>
          <p:cNvSpPr txBox="1">
            <a:spLocks/>
          </p:cNvSpPr>
          <p:nvPr/>
        </p:nvSpPr>
        <p:spPr>
          <a:xfrm>
            <a:off x="7435230" y="3939902"/>
            <a:ext cx="1845294" cy="4559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zh-CN" sz="1800">
                <a:solidFill>
                  <a:schemeClr val="bg1"/>
                </a:solidFill>
              </a:rPr>
              <a:t>客户</a:t>
            </a:r>
          </a:p>
        </p:txBody>
      </p:sp>
      <p:sp>
        <p:nvSpPr>
          <p:cNvPr id="17" name="Elipse 16">
            <a:extLst>
              <a:ext uri="{FF2B5EF4-FFF2-40B4-BE49-F238E27FC236}">
                <a16:creationId xmlns:a16="http://schemas.microsoft.com/office/drawing/2014/main" id="{46A98505-9FD1-1B47-8AC9-4013A1A35771}"/>
              </a:ext>
            </a:extLst>
          </p:cNvPr>
          <p:cNvSpPr/>
          <p:nvPr/>
        </p:nvSpPr>
        <p:spPr>
          <a:xfrm>
            <a:off x="8267432" y="2539946"/>
            <a:ext cx="147327" cy="147327"/>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Elipse 23">
            <a:extLst>
              <a:ext uri="{FF2B5EF4-FFF2-40B4-BE49-F238E27FC236}">
                <a16:creationId xmlns:a16="http://schemas.microsoft.com/office/drawing/2014/main" id="{AE3887D4-1ADA-714D-94BE-AA0A797F1ACE}"/>
              </a:ext>
            </a:extLst>
          </p:cNvPr>
          <p:cNvSpPr/>
          <p:nvPr/>
        </p:nvSpPr>
        <p:spPr>
          <a:xfrm>
            <a:off x="9639032" y="4888292"/>
            <a:ext cx="147327" cy="147327"/>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Elipse 24">
            <a:extLst>
              <a:ext uri="{FF2B5EF4-FFF2-40B4-BE49-F238E27FC236}">
                <a16:creationId xmlns:a16="http://schemas.microsoft.com/office/drawing/2014/main" id="{80DE3581-57D1-9B48-9450-048203A5255C}"/>
              </a:ext>
            </a:extLst>
          </p:cNvPr>
          <p:cNvSpPr/>
          <p:nvPr/>
        </p:nvSpPr>
        <p:spPr>
          <a:xfrm>
            <a:off x="6881978" y="4888292"/>
            <a:ext cx="147327" cy="147327"/>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8" name="Gráfico 27">
            <a:extLst>
              <a:ext uri="{FF2B5EF4-FFF2-40B4-BE49-F238E27FC236}">
                <a16:creationId xmlns:a16="http://schemas.microsoft.com/office/drawing/2014/main" id="{1FF4D5CF-1AD5-4945-98B4-A6043CDE53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72493" y="223137"/>
            <a:ext cx="1099490" cy="300373"/>
          </a:xfrm>
          <a:prstGeom prst="rect">
            <a:avLst/>
          </a:prstGeom>
        </p:spPr>
      </p:pic>
      <p:sp>
        <p:nvSpPr>
          <p:cNvPr id="29" name="Marcador de contenido 3">
            <a:extLst>
              <a:ext uri="{FF2B5EF4-FFF2-40B4-BE49-F238E27FC236}">
                <a16:creationId xmlns:a16="http://schemas.microsoft.com/office/drawing/2014/main" id="{F7660286-8216-F145-A988-598DF7754EF9}"/>
              </a:ext>
            </a:extLst>
          </p:cNvPr>
          <p:cNvSpPr txBox="1">
            <a:spLocks/>
          </p:cNvSpPr>
          <p:nvPr/>
        </p:nvSpPr>
        <p:spPr>
          <a:xfrm>
            <a:off x="754823" y="2467650"/>
            <a:ext cx="4578255" cy="189499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sz="4800">
                <a:solidFill>
                  <a:schemeClr val="bg1"/>
                </a:solidFill>
                <a:latin typeface="Titillium Web" pitchFamily="2" charset="77"/>
                <a:ea typeface="SimSun"/>
              </a:rPr>
              <a:t>创新融入我们的DNA</a:t>
            </a:r>
          </a:p>
        </p:txBody>
      </p:sp>
    </p:spTree>
    <p:extLst>
      <p:ext uri="{BB962C8B-B14F-4D97-AF65-F5344CB8AC3E}">
        <p14:creationId xmlns:p14="http://schemas.microsoft.com/office/powerpoint/2010/main" val="425868994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Rectángulo redondeado 38">
            <a:extLst>
              <a:ext uri="{FF2B5EF4-FFF2-40B4-BE49-F238E27FC236}">
                <a16:creationId xmlns:a16="http://schemas.microsoft.com/office/drawing/2014/main" id="{299F872D-DA72-CA43-B184-B53CF188FCAD}"/>
              </a:ext>
            </a:extLst>
          </p:cNvPr>
          <p:cNvSpPr/>
          <p:nvPr/>
        </p:nvSpPr>
        <p:spPr>
          <a:xfrm>
            <a:off x="3114140" y="1971949"/>
            <a:ext cx="2186738" cy="1692512"/>
          </a:xfrm>
          <a:prstGeom prst="roundRect">
            <a:avLst>
              <a:gd name="adj" fmla="val 3839"/>
            </a:avLst>
          </a:prstGeom>
          <a:solidFill>
            <a:srgbClr val="ED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Rectángulo redondeado 41">
            <a:extLst>
              <a:ext uri="{FF2B5EF4-FFF2-40B4-BE49-F238E27FC236}">
                <a16:creationId xmlns:a16="http://schemas.microsoft.com/office/drawing/2014/main" id="{E119EE92-6D84-BD43-A15E-0061670459D1}"/>
              </a:ext>
            </a:extLst>
          </p:cNvPr>
          <p:cNvSpPr/>
          <p:nvPr/>
        </p:nvSpPr>
        <p:spPr>
          <a:xfrm>
            <a:off x="5393514" y="1971949"/>
            <a:ext cx="2186738" cy="1692512"/>
          </a:xfrm>
          <a:prstGeom prst="roundRect">
            <a:avLst>
              <a:gd name="adj" fmla="val 3839"/>
            </a:avLst>
          </a:prstGeom>
          <a:solidFill>
            <a:srgbClr val="ED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redondeado 35">
            <a:extLst>
              <a:ext uri="{FF2B5EF4-FFF2-40B4-BE49-F238E27FC236}">
                <a16:creationId xmlns:a16="http://schemas.microsoft.com/office/drawing/2014/main" id="{FECFFA57-CAAB-2640-AC46-7C54670DDD14}"/>
              </a:ext>
            </a:extLst>
          </p:cNvPr>
          <p:cNvSpPr/>
          <p:nvPr/>
        </p:nvSpPr>
        <p:spPr>
          <a:xfrm>
            <a:off x="821514" y="1971949"/>
            <a:ext cx="2186738" cy="1692512"/>
          </a:xfrm>
          <a:prstGeom prst="roundRect">
            <a:avLst>
              <a:gd name="adj" fmla="val 3839"/>
            </a:avLst>
          </a:prstGeom>
          <a:solidFill>
            <a:srgbClr val="ED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Marcador de contenido 2">
            <a:extLst>
              <a:ext uri="{FF2B5EF4-FFF2-40B4-BE49-F238E27FC236}">
                <a16:creationId xmlns:a16="http://schemas.microsoft.com/office/drawing/2014/main" id="{6A1A7D5B-42D0-1244-91FA-67E455F8C6EE}"/>
              </a:ext>
            </a:extLst>
          </p:cNvPr>
          <p:cNvSpPr txBox="1">
            <a:spLocks/>
          </p:cNvSpPr>
          <p:nvPr/>
        </p:nvSpPr>
        <p:spPr>
          <a:xfrm>
            <a:off x="707376" y="4583489"/>
            <a:ext cx="5198772" cy="448061"/>
          </a:xfrm>
          <a:prstGeom prst="rect">
            <a:avLst/>
          </a:prstGeo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sz="1800">
                <a:solidFill>
                  <a:srgbClr val="0033CC"/>
                </a:solidFill>
              </a:rPr>
              <a:t>我们如何做到这一点？</a:t>
            </a:r>
          </a:p>
        </p:txBody>
      </p:sp>
      <p:sp>
        <p:nvSpPr>
          <p:cNvPr id="52" name="Marcador de contenido 2">
            <a:extLst>
              <a:ext uri="{FF2B5EF4-FFF2-40B4-BE49-F238E27FC236}">
                <a16:creationId xmlns:a16="http://schemas.microsoft.com/office/drawing/2014/main" id="{5BB2F7CE-5CFA-ED44-BD37-AFD6D5F21729}"/>
              </a:ext>
            </a:extLst>
          </p:cNvPr>
          <p:cNvSpPr txBox="1">
            <a:spLocks/>
          </p:cNvSpPr>
          <p:nvPr/>
        </p:nvSpPr>
        <p:spPr>
          <a:xfrm>
            <a:off x="801256" y="5264012"/>
            <a:ext cx="2244804" cy="815719"/>
          </a:xfrm>
          <a:prstGeom prst="rect">
            <a:avLst/>
          </a:prstGeom>
        </p:spPr>
        <p:txBody>
          <a:bodyPr lIns="90000"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80"/>
              </a:lnSpc>
            </a:pPr>
            <a:r>
              <a:rPr lang="zh-CN"/>
              <a:t>我们一直将营业额的4%投资于研发和创新。</a:t>
            </a:r>
          </a:p>
        </p:txBody>
      </p:sp>
      <p:sp>
        <p:nvSpPr>
          <p:cNvPr id="53" name="Rectángulo 52">
            <a:extLst>
              <a:ext uri="{FF2B5EF4-FFF2-40B4-BE49-F238E27FC236}">
                <a16:creationId xmlns:a16="http://schemas.microsoft.com/office/drawing/2014/main" id="{76E17A54-BE54-B446-BD73-C63376D5599B}"/>
              </a:ext>
            </a:extLst>
          </p:cNvPr>
          <p:cNvSpPr/>
          <p:nvPr/>
        </p:nvSpPr>
        <p:spPr>
          <a:xfrm>
            <a:off x="802016" y="5177296"/>
            <a:ext cx="2088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Marcador de contenido 2">
            <a:extLst>
              <a:ext uri="{FF2B5EF4-FFF2-40B4-BE49-F238E27FC236}">
                <a16:creationId xmlns:a16="http://schemas.microsoft.com/office/drawing/2014/main" id="{92D715B2-F2C7-CD48-8DE4-7C70C1240C02}"/>
              </a:ext>
            </a:extLst>
          </p:cNvPr>
          <p:cNvSpPr txBox="1">
            <a:spLocks/>
          </p:cNvSpPr>
          <p:nvPr/>
        </p:nvSpPr>
        <p:spPr>
          <a:xfrm>
            <a:off x="3113624" y="5264012"/>
            <a:ext cx="2244804" cy="786526"/>
          </a:xfrm>
          <a:prstGeom prst="rect">
            <a:avLst/>
          </a:prstGeom>
        </p:spPr>
        <p:txBody>
          <a:bodyPr lIns="90000"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80"/>
              </a:lnSpc>
            </a:pPr>
            <a:r>
              <a:rPr lang="zh-CN"/>
              <a:t>一个由10国250多名技术专家组成的团队</a:t>
            </a:r>
          </a:p>
        </p:txBody>
      </p:sp>
      <p:sp>
        <p:nvSpPr>
          <p:cNvPr id="56" name="Rectángulo 55">
            <a:extLst>
              <a:ext uri="{FF2B5EF4-FFF2-40B4-BE49-F238E27FC236}">
                <a16:creationId xmlns:a16="http://schemas.microsoft.com/office/drawing/2014/main" id="{AB50C5AC-B176-334E-98D8-154961CD8328}"/>
              </a:ext>
            </a:extLst>
          </p:cNvPr>
          <p:cNvSpPr/>
          <p:nvPr/>
        </p:nvSpPr>
        <p:spPr>
          <a:xfrm>
            <a:off x="3114384" y="5177296"/>
            <a:ext cx="2088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Marcador de contenido 2">
            <a:extLst>
              <a:ext uri="{FF2B5EF4-FFF2-40B4-BE49-F238E27FC236}">
                <a16:creationId xmlns:a16="http://schemas.microsoft.com/office/drawing/2014/main" id="{80B1747F-DE6E-C347-9A25-3DBBA66E2CB6}"/>
              </a:ext>
            </a:extLst>
          </p:cNvPr>
          <p:cNvSpPr txBox="1">
            <a:spLocks/>
          </p:cNvSpPr>
          <p:nvPr/>
        </p:nvSpPr>
        <p:spPr>
          <a:xfrm>
            <a:off x="5425232" y="5264012"/>
            <a:ext cx="2244804" cy="948733"/>
          </a:xfrm>
          <a:prstGeom prst="rect">
            <a:avLst/>
          </a:prstGeom>
        </p:spPr>
        <p:txBody>
          <a:bodyPr lIns="90000"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80"/>
              </a:lnSpc>
            </a:pPr>
            <a:r>
              <a:rPr lang="zh-CN"/>
              <a:t>一个世界上独一无二的研究和技术中心</a:t>
            </a:r>
          </a:p>
        </p:txBody>
      </p:sp>
      <p:sp>
        <p:nvSpPr>
          <p:cNvPr id="58" name="Rectángulo 57">
            <a:extLst>
              <a:ext uri="{FF2B5EF4-FFF2-40B4-BE49-F238E27FC236}">
                <a16:creationId xmlns:a16="http://schemas.microsoft.com/office/drawing/2014/main" id="{B51EDA2A-28C2-B540-A59A-26E72237BB0E}"/>
              </a:ext>
            </a:extLst>
          </p:cNvPr>
          <p:cNvSpPr/>
          <p:nvPr/>
        </p:nvSpPr>
        <p:spPr>
          <a:xfrm>
            <a:off x="5425992" y="5177296"/>
            <a:ext cx="2088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8" name="Gráfico 37">
            <a:extLst>
              <a:ext uri="{FF2B5EF4-FFF2-40B4-BE49-F238E27FC236}">
                <a16:creationId xmlns:a16="http://schemas.microsoft.com/office/drawing/2014/main" id="{2CA72C78-09CB-9548-8494-06E45D5A696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629900" y="223059"/>
            <a:ext cx="1181732" cy="301123"/>
          </a:xfrm>
          <a:prstGeom prst="rect">
            <a:avLst/>
          </a:prstGeom>
        </p:spPr>
      </p:pic>
      <p:sp>
        <p:nvSpPr>
          <p:cNvPr id="44" name="Marcador de contenido 2">
            <a:extLst>
              <a:ext uri="{FF2B5EF4-FFF2-40B4-BE49-F238E27FC236}">
                <a16:creationId xmlns:a16="http://schemas.microsoft.com/office/drawing/2014/main" id="{8B32104F-67D6-DE4D-A0C8-19F90BC39C0E}"/>
              </a:ext>
            </a:extLst>
          </p:cNvPr>
          <p:cNvSpPr txBox="1">
            <a:spLocks/>
          </p:cNvSpPr>
          <p:nvPr/>
        </p:nvSpPr>
        <p:spPr>
          <a:xfrm>
            <a:off x="901027" y="2722875"/>
            <a:ext cx="1978703" cy="815719"/>
          </a:xfrm>
          <a:prstGeom prst="rect">
            <a:avLst/>
          </a:prstGeo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zh-CN" sz="1600"/>
              <a:t>全面的端到端技术专长</a:t>
            </a:r>
          </a:p>
        </p:txBody>
      </p:sp>
      <p:pic>
        <p:nvPicPr>
          <p:cNvPr id="2" name="Imagen 1">
            <a:extLst>
              <a:ext uri="{FF2B5EF4-FFF2-40B4-BE49-F238E27FC236}">
                <a16:creationId xmlns:a16="http://schemas.microsoft.com/office/drawing/2014/main" id="{8F6F4273-F0B2-D845-9703-6F2C983DA575}"/>
              </a:ext>
            </a:extLst>
          </p:cNvPr>
          <p:cNvPicPr>
            <a:picLocks noChangeAspect="1"/>
          </p:cNvPicPr>
          <p:nvPr/>
        </p:nvPicPr>
        <p:blipFill>
          <a:blip r:embed="rId4"/>
          <a:stretch>
            <a:fillRect/>
          </a:stretch>
        </p:blipFill>
        <p:spPr>
          <a:xfrm>
            <a:off x="8091377" y="-26442"/>
            <a:ext cx="4100623" cy="6893479"/>
          </a:xfrm>
          <a:prstGeom prst="rect">
            <a:avLst/>
          </a:prstGeom>
        </p:spPr>
      </p:pic>
      <p:pic>
        <p:nvPicPr>
          <p:cNvPr id="1026" name="Picture 2">
            <a:extLst>
              <a:ext uri="{FF2B5EF4-FFF2-40B4-BE49-F238E27FC236}">
                <a16:creationId xmlns:a16="http://schemas.microsoft.com/office/drawing/2014/main" id="{11427059-402B-484B-A0A5-B2D3136C29AA}"/>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colorTemperature colorTemp="5959"/>
                    </a14:imgEffect>
                  </a14:imgLayer>
                </a14:imgProps>
              </a:ext>
            </a:extLst>
          </a:blip>
          <a:srcRect l="31037" r="35167"/>
          <a:stretch/>
        </p:blipFill>
        <p:spPr bwMode="auto">
          <a:xfrm>
            <a:off x="8091377" y="-26442"/>
            <a:ext cx="4120501" cy="6858000"/>
          </a:xfrm>
          <a:prstGeom prst="rect">
            <a:avLst/>
          </a:prstGeom>
          <a:solidFill>
            <a:schemeClr val="tx1"/>
          </a:solidFill>
        </p:spPr>
      </p:pic>
      <p:sp>
        <p:nvSpPr>
          <p:cNvPr id="19" name="Marcador de contenido 3">
            <a:extLst>
              <a:ext uri="{FF2B5EF4-FFF2-40B4-BE49-F238E27FC236}">
                <a16:creationId xmlns:a16="http://schemas.microsoft.com/office/drawing/2014/main" id="{16F96EBC-E107-3F4E-BD99-25B3E7B488E0}"/>
              </a:ext>
            </a:extLst>
          </p:cNvPr>
          <p:cNvSpPr txBox="1">
            <a:spLocks/>
          </p:cNvSpPr>
          <p:nvPr/>
        </p:nvSpPr>
        <p:spPr>
          <a:xfrm>
            <a:off x="754823" y="882880"/>
            <a:ext cx="4578255" cy="9433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sz="3200">
                <a:latin typeface="Titillium Web" pitchFamily="2" charset="77"/>
                <a:ea typeface="SimSun"/>
              </a:rPr>
              <a:t>技术创新</a:t>
            </a:r>
          </a:p>
        </p:txBody>
      </p:sp>
      <p:sp>
        <p:nvSpPr>
          <p:cNvPr id="20" name="Elipse 19">
            <a:extLst>
              <a:ext uri="{FF2B5EF4-FFF2-40B4-BE49-F238E27FC236}">
                <a16:creationId xmlns:a16="http://schemas.microsoft.com/office/drawing/2014/main" id="{20A3D9D6-3575-2A4A-A654-AA32976D0BBB}"/>
              </a:ext>
            </a:extLst>
          </p:cNvPr>
          <p:cNvSpPr/>
          <p:nvPr/>
        </p:nvSpPr>
        <p:spPr>
          <a:xfrm>
            <a:off x="967287" y="2075129"/>
            <a:ext cx="537286" cy="537286"/>
          </a:xfrm>
          <a:prstGeom prst="ellipse">
            <a:avLst/>
          </a:prstGeom>
          <a:solidFill>
            <a:srgbClr val="E7F9FC">
              <a:alpha val="504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FFFF"/>
              </a:solidFill>
            </a:endParaRPr>
          </a:p>
        </p:txBody>
      </p:sp>
      <p:sp>
        <p:nvSpPr>
          <p:cNvPr id="22" name="Marcador de contenido 2">
            <a:extLst>
              <a:ext uri="{FF2B5EF4-FFF2-40B4-BE49-F238E27FC236}">
                <a16:creationId xmlns:a16="http://schemas.microsoft.com/office/drawing/2014/main" id="{03CB26B4-A524-DD4C-8C2A-F306D068ADD3}"/>
              </a:ext>
            </a:extLst>
          </p:cNvPr>
          <p:cNvSpPr txBox="1">
            <a:spLocks/>
          </p:cNvSpPr>
          <p:nvPr/>
        </p:nvSpPr>
        <p:spPr>
          <a:xfrm>
            <a:off x="3206904" y="2722875"/>
            <a:ext cx="2074992" cy="815719"/>
          </a:xfrm>
          <a:prstGeom prst="rect">
            <a:avLst/>
          </a:prstGeo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zh-CN" sz="1600"/>
              <a:t>300多项专利和知识产权注册</a:t>
            </a:r>
          </a:p>
        </p:txBody>
      </p:sp>
      <p:sp>
        <p:nvSpPr>
          <p:cNvPr id="23" name="Elipse 22">
            <a:extLst>
              <a:ext uri="{FF2B5EF4-FFF2-40B4-BE49-F238E27FC236}">
                <a16:creationId xmlns:a16="http://schemas.microsoft.com/office/drawing/2014/main" id="{F4752A50-12EC-5147-9E5E-FBAF702F8F3D}"/>
              </a:ext>
            </a:extLst>
          </p:cNvPr>
          <p:cNvSpPr/>
          <p:nvPr/>
        </p:nvSpPr>
        <p:spPr>
          <a:xfrm>
            <a:off x="3259396" y="2075129"/>
            <a:ext cx="537286" cy="537286"/>
          </a:xfrm>
          <a:prstGeom prst="ellipse">
            <a:avLst/>
          </a:prstGeom>
          <a:solidFill>
            <a:srgbClr val="E7F9FC">
              <a:alpha val="504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FFFF"/>
              </a:solidFill>
            </a:endParaRPr>
          </a:p>
        </p:txBody>
      </p:sp>
      <p:sp>
        <p:nvSpPr>
          <p:cNvPr id="28" name="Marcador de contenido 2">
            <a:extLst>
              <a:ext uri="{FF2B5EF4-FFF2-40B4-BE49-F238E27FC236}">
                <a16:creationId xmlns:a16="http://schemas.microsoft.com/office/drawing/2014/main" id="{ED85FB33-BEAB-4F4B-9108-9C5E4FE01F04}"/>
              </a:ext>
            </a:extLst>
          </p:cNvPr>
          <p:cNvSpPr txBox="1">
            <a:spLocks/>
          </p:cNvSpPr>
          <p:nvPr/>
        </p:nvSpPr>
        <p:spPr>
          <a:xfrm>
            <a:off x="5499532" y="2722875"/>
            <a:ext cx="1978703" cy="815719"/>
          </a:xfrm>
          <a:prstGeom prst="rect">
            <a:avLst/>
          </a:prstGeom>
        </p:spPr>
        <p:txBody>
          <a:bodyPr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zh-CN" sz="1600"/>
              <a:t>全套数字原生产品组合</a:t>
            </a:r>
          </a:p>
        </p:txBody>
      </p:sp>
      <p:sp>
        <p:nvSpPr>
          <p:cNvPr id="29" name="Elipse 28">
            <a:extLst>
              <a:ext uri="{FF2B5EF4-FFF2-40B4-BE49-F238E27FC236}">
                <a16:creationId xmlns:a16="http://schemas.microsoft.com/office/drawing/2014/main" id="{951CFD21-BEE1-3A42-AAEA-6E35434D39A4}"/>
              </a:ext>
            </a:extLst>
          </p:cNvPr>
          <p:cNvSpPr/>
          <p:nvPr/>
        </p:nvSpPr>
        <p:spPr>
          <a:xfrm>
            <a:off x="5552024" y="2075129"/>
            <a:ext cx="537286" cy="537286"/>
          </a:xfrm>
          <a:prstGeom prst="ellipse">
            <a:avLst/>
          </a:prstGeom>
          <a:solidFill>
            <a:srgbClr val="E7F9FC">
              <a:alpha val="504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FFFF"/>
              </a:solidFill>
            </a:endParaRPr>
          </a:p>
        </p:txBody>
      </p:sp>
      <p:pic>
        <p:nvPicPr>
          <p:cNvPr id="4" name="Gráfico 3">
            <a:extLst>
              <a:ext uri="{FF2B5EF4-FFF2-40B4-BE49-F238E27FC236}">
                <a16:creationId xmlns:a16="http://schemas.microsoft.com/office/drawing/2014/main" id="{2B0EBA30-3F4B-8145-BDE8-0E9E3E12EA6F}"/>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3324286" y="2162653"/>
            <a:ext cx="459143" cy="459143"/>
          </a:xfrm>
          <a:prstGeom prst="rect">
            <a:avLst/>
          </a:prstGeom>
        </p:spPr>
      </p:pic>
      <p:pic>
        <p:nvPicPr>
          <p:cNvPr id="6" name="Gráfico 5">
            <a:extLst>
              <a:ext uri="{FF2B5EF4-FFF2-40B4-BE49-F238E27FC236}">
                <a16:creationId xmlns:a16="http://schemas.microsoft.com/office/drawing/2014/main" id="{7048215C-84F7-5C42-8BE9-19ACAE3B4F7B}"/>
              </a:ext>
            </a:extLst>
          </p:cNvPr>
          <p:cNvPicPr>
            <a:picLocks noChangeAspect="1"/>
          </p:cNvPicPr>
          <p:nvPr/>
        </p:nvPicPr>
        <p:blipFill>
          <a:blip r:embed="rId9">
            <a:extLst>
              <a:ext uri="{96DAC541-7B7A-43D3-8B79-37D633B846F1}">
                <asvg:svgBlip xmlns="" xmlns:asvg="http://schemas.microsoft.com/office/drawing/2016/SVG/main" r:embed="rId10"/>
              </a:ext>
            </a:extLst>
          </a:blip>
          <a:stretch>
            <a:fillRect/>
          </a:stretch>
        </p:blipFill>
        <p:spPr>
          <a:xfrm>
            <a:off x="1045429" y="2162653"/>
            <a:ext cx="459143" cy="459143"/>
          </a:xfrm>
          <a:prstGeom prst="rect">
            <a:avLst/>
          </a:prstGeom>
        </p:spPr>
      </p:pic>
      <p:pic>
        <p:nvPicPr>
          <p:cNvPr id="8" name="Gráfico 7">
            <a:extLst>
              <a:ext uri="{FF2B5EF4-FFF2-40B4-BE49-F238E27FC236}">
                <a16:creationId xmlns:a16="http://schemas.microsoft.com/office/drawing/2014/main" id="{C96182D5-5B3A-544C-ABB8-4C75B0599B7F}"/>
              </a:ext>
            </a:extLst>
          </p:cNvPr>
          <p:cNvPicPr>
            <a:picLocks noChangeAspect="1"/>
          </p:cNvPicPr>
          <p:nvPr/>
        </p:nvPicPr>
        <p:blipFill>
          <a:blip r:embed="rId11">
            <a:extLst>
              <a:ext uri="{96DAC541-7B7A-43D3-8B79-37D633B846F1}">
                <asvg:svgBlip xmlns="" xmlns:asvg="http://schemas.microsoft.com/office/drawing/2016/SVG/main" r:embed="rId12"/>
              </a:ext>
            </a:extLst>
          </a:blip>
          <a:stretch>
            <a:fillRect/>
          </a:stretch>
        </p:blipFill>
        <p:spPr>
          <a:xfrm>
            <a:off x="5630166" y="2157145"/>
            <a:ext cx="459143" cy="459143"/>
          </a:xfrm>
          <a:prstGeom prst="rect">
            <a:avLst/>
          </a:prstGeom>
        </p:spPr>
      </p:pic>
      <p:pic>
        <p:nvPicPr>
          <p:cNvPr id="25" name="Gráfico 24">
            <a:extLst>
              <a:ext uri="{FF2B5EF4-FFF2-40B4-BE49-F238E27FC236}">
                <a16:creationId xmlns:a16="http://schemas.microsoft.com/office/drawing/2014/main" id="{5FC493BC-962A-B940-828E-86F218F1ACA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672493" y="223137"/>
            <a:ext cx="1099490" cy="300373"/>
          </a:xfrm>
          <a:prstGeom prst="rect">
            <a:avLst/>
          </a:prstGeom>
        </p:spPr>
      </p:pic>
    </p:spTree>
    <p:extLst>
      <p:ext uri="{BB962C8B-B14F-4D97-AF65-F5344CB8AC3E}">
        <p14:creationId xmlns:p14="http://schemas.microsoft.com/office/powerpoint/2010/main" val="5351327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Marcador de contenido 2">
            <a:extLst>
              <a:ext uri="{FF2B5EF4-FFF2-40B4-BE49-F238E27FC236}">
                <a16:creationId xmlns:a16="http://schemas.microsoft.com/office/drawing/2014/main" id="{5BB2F7CE-5CFA-ED44-BD37-AFD6D5F21729}"/>
              </a:ext>
            </a:extLst>
          </p:cNvPr>
          <p:cNvSpPr txBox="1">
            <a:spLocks/>
          </p:cNvSpPr>
          <p:nvPr/>
        </p:nvSpPr>
        <p:spPr>
          <a:xfrm>
            <a:off x="774752" y="5264012"/>
            <a:ext cx="2244804" cy="815719"/>
          </a:xfrm>
          <a:prstGeom prst="rect">
            <a:avLst/>
          </a:prstGeom>
        </p:spPr>
        <p:txBody>
          <a:bodyPr lIns="90000"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80"/>
              </a:lnSpc>
            </a:pPr>
            <a:r>
              <a:rPr lang="zh-CN"/>
              <a:t>投资建设生产平台并遵循工业4.0准则</a:t>
            </a:r>
          </a:p>
        </p:txBody>
      </p:sp>
      <p:sp>
        <p:nvSpPr>
          <p:cNvPr id="53" name="Rectángulo 52">
            <a:extLst>
              <a:ext uri="{FF2B5EF4-FFF2-40B4-BE49-F238E27FC236}">
                <a16:creationId xmlns:a16="http://schemas.microsoft.com/office/drawing/2014/main" id="{76E17A54-BE54-B446-BD73-C63376D5599B}"/>
              </a:ext>
            </a:extLst>
          </p:cNvPr>
          <p:cNvSpPr/>
          <p:nvPr/>
        </p:nvSpPr>
        <p:spPr>
          <a:xfrm>
            <a:off x="775512" y="5177296"/>
            <a:ext cx="2088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Marcador de contenido 2">
            <a:extLst>
              <a:ext uri="{FF2B5EF4-FFF2-40B4-BE49-F238E27FC236}">
                <a16:creationId xmlns:a16="http://schemas.microsoft.com/office/drawing/2014/main" id="{92D715B2-F2C7-CD48-8DE4-7C70C1240C02}"/>
              </a:ext>
            </a:extLst>
          </p:cNvPr>
          <p:cNvSpPr txBox="1">
            <a:spLocks/>
          </p:cNvSpPr>
          <p:nvPr/>
        </p:nvSpPr>
        <p:spPr>
          <a:xfrm>
            <a:off x="3087120" y="5264012"/>
            <a:ext cx="2244804" cy="786526"/>
          </a:xfrm>
          <a:prstGeom prst="rect">
            <a:avLst/>
          </a:prstGeom>
        </p:spPr>
        <p:txBody>
          <a:bodyPr lIns="90000"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80"/>
              </a:lnSpc>
            </a:pPr>
            <a:r>
              <a:rPr lang="zh-CN"/>
              <a:t>奉行精益生产原则</a:t>
            </a:r>
          </a:p>
        </p:txBody>
      </p:sp>
      <p:sp>
        <p:nvSpPr>
          <p:cNvPr id="56" name="Rectángulo 55">
            <a:extLst>
              <a:ext uri="{FF2B5EF4-FFF2-40B4-BE49-F238E27FC236}">
                <a16:creationId xmlns:a16="http://schemas.microsoft.com/office/drawing/2014/main" id="{AB50C5AC-B176-334E-98D8-154961CD8328}"/>
              </a:ext>
            </a:extLst>
          </p:cNvPr>
          <p:cNvSpPr/>
          <p:nvPr/>
        </p:nvSpPr>
        <p:spPr>
          <a:xfrm>
            <a:off x="3087880" y="5177296"/>
            <a:ext cx="2088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Marcador de contenido 2">
            <a:extLst>
              <a:ext uri="{FF2B5EF4-FFF2-40B4-BE49-F238E27FC236}">
                <a16:creationId xmlns:a16="http://schemas.microsoft.com/office/drawing/2014/main" id="{80B1747F-DE6E-C347-9A25-3DBBA66E2CB6}"/>
              </a:ext>
            </a:extLst>
          </p:cNvPr>
          <p:cNvSpPr txBox="1">
            <a:spLocks/>
          </p:cNvSpPr>
          <p:nvPr/>
        </p:nvSpPr>
        <p:spPr>
          <a:xfrm>
            <a:off x="5398728" y="5264012"/>
            <a:ext cx="2244804" cy="948733"/>
          </a:xfrm>
          <a:prstGeom prst="rect">
            <a:avLst/>
          </a:prstGeom>
        </p:spPr>
        <p:txBody>
          <a:bodyPr lIns="90000"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80"/>
              </a:lnSpc>
            </a:pPr>
            <a:r>
              <a:rPr lang="zh-CN"/>
              <a:t>遍布5大洲的工业定制设施</a:t>
            </a:r>
          </a:p>
        </p:txBody>
      </p:sp>
      <p:sp>
        <p:nvSpPr>
          <p:cNvPr id="58" name="Rectángulo 57">
            <a:extLst>
              <a:ext uri="{FF2B5EF4-FFF2-40B4-BE49-F238E27FC236}">
                <a16:creationId xmlns:a16="http://schemas.microsoft.com/office/drawing/2014/main" id="{B51EDA2A-28C2-B540-A59A-26E72237BB0E}"/>
              </a:ext>
            </a:extLst>
          </p:cNvPr>
          <p:cNvSpPr/>
          <p:nvPr/>
        </p:nvSpPr>
        <p:spPr>
          <a:xfrm>
            <a:off x="5399488" y="5177296"/>
            <a:ext cx="2088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dirty="0"/>
          </a:p>
        </p:txBody>
      </p:sp>
      <p:pic>
        <p:nvPicPr>
          <p:cNvPr id="38" name="Gráfico 37">
            <a:extLst>
              <a:ext uri="{FF2B5EF4-FFF2-40B4-BE49-F238E27FC236}">
                <a16:creationId xmlns:a16="http://schemas.microsoft.com/office/drawing/2014/main" id="{2CA72C78-09CB-9548-8494-06E45D5A696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629900" y="223059"/>
            <a:ext cx="1181732" cy="301123"/>
          </a:xfrm>
          <a:prstGeom prst="rect">
            <a:avLst/>
          </a:prstGeom>
        </p:spPr>
      </p:pic>
      <p:pic>
        <p:nvPicPr>
          <p:cNvPr id="2" name="Imagen 1">
            <a:extLst>
              <a:ext uri="{FF2B5EF4-FFF2-40B4-BE49-F238E27FC236}">
                <a16:creationId xmlns:a16="http://schemas.microsoft.com/office/drawing/2014/main" id="{8F6F4273-F0B2-D845-9703-6F2C983DA575}"/>
              </a:ext>
            </a:extLst>
          </p:cNvPr>
          <p:cNvPicPr>
            <a:picLocks noChangeAspect="1"/>
          </p:cNvPicPr>
          <p:nvPr/>
        </p:nvPicPr>
        <p:blipFill>
          <a:blip r:embed="rId4"/>
          <a:stretch>
            <a:fillRect/>
          </a:stretch>
        </p:blipFill>
        <p:spPr>
          <a:xfrm>
            <a:off x="8091377" y="-26442"/>
            <a:ext cx="4100623" cy="6893479"/>
          </a:xfrm>
          <a:prstGeom prst="rect">
            <a:avLst/>
          </a:prstGeom>
        </p:spPr>
      </p:pic>
      <p:pic>
        <p:nvPicPr>
          <p:cNvPr id="1026" name="Picture 2">
            <a:extLst>
              <a:ext uri="{FF2B5EF4-FFF2-40B4-BE49-F238E27FC236}">
                <a16:creationId xmlns:a16="http://schemas.microsoft.com/office/drawing/2014/main" id="{11427059-402B-484B-A0A5-B2D3136C29AA}"/>
              </a:ext>
            </a:extLst>
          </p:cNvPr>
          <p:cNvPicPr>
            <a:picLocks noChangeAspect="1" noChangeArrowheads="1"/>
          </p:cNvPicPr>
          <p:nvPr/>
        </p:nvPicPr>
        <p:blipFill rotWithShape="1">
          <a:blip r:embed="rId5"/>
          <a:srcRect l="38556" r="27648"/>
          <a:stretch/>
        </p:blipFill>
        <p:spPr bwMode="auto">
          <a:xfrm>
            <a:off x="8071499" y="0"/>
            <a:ext cx="4120501" cy="6858000"/>
          </a:xfrm>
          <a:prstGeom prst="rect">
            <a:avLst/>
          </a:prstGeom>
          <a:solidFill>
            <a:schemeClr val="tx1"/>
          </a:solidFill>
        </p:spPr>
      </p:pic>
      <p:sp>
        <p:nvSpPr>
          <p:cNvPr id="19" name="Marcador de contenido 3">
            <a:extLst>
              <a:ext uri="{FF2B5EF4-FFF2-40B4-BE49-F238E27FC236}">
                <a16:creationId xmlns:a16="http://schemas.microsoft.com/office/drawing/2014/main" id="{16F96EBC-E107-3F4E-BD99-25B3E7B488E0}"/>
              </a:ext>
            </a:extLst>
          </p:cNvPr>
          <p:cNvSpPr txBox="1">
            <a:spLocks/>
          </p:cNvSpPr>
          <p:nvPr/>
        </p:nvSpPr>
        <p:spPr>
          <a:xfrm>
            <a:off x="754823" y="882880"/>
            <a:ext cx="4578255" cy="9433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sz="3200">
                <a:latin typeface="Titillium Web" pitchFamily="2" charset="77"/>
                <a:ea typeface="SimSun"/>
              </a:rPr>
              <a:t>工业创新</a:t>
            </a:r>
          </a:p>
        </p:txBody>
      </p:sp>
      <p:sp>
        <p:nvSpPr>
          <p:cNvPr id="21" name="Rectángulo redondeado 20">
            <a:extLst>
              <a:ext uri="{FF2B5EF4-FFF2-40B4-BE49-F238E27FC236}">
                <a16:creationId xmlns:a16="http://schemas.microsoft.com/office/drawing/2014/main" id="{1AE00972-2B18-2943-8A4F-78BF8FE54CE6}"/>
              </a:ext>
            </a:extLst>
          </p:cNvPr>
          <p:cNvSpPr/>
          <p:nvPr/>
        </p:nvSpPr>
        <p:spPr>
          <a:xfrm>
            <a:off x="3114140" y="1971949"/>
            <a:ext cx="2186738" cy="1457051"/>
          </a:xfrm>
          <a:prstGeom prst="roundRect">
            <a:avLst>
              <a:gd name="adj" fmla="val 3839"/>
            </a:avLst>
          </a:prstGeom>
          <a:solidFill>
            <a:srgbClr val="ED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Rectángulo redondeado 24">
            <a:extLst>
              <a:ext uri="{FF2B5EF4-FFF2-40B4-BE49-F238E27FC236}">
                <a16:creationId xmlns:a16="http://schemas.microsoft.com/office/drawing/2014/main" id="{9DBB89A1-EEED-804A-86C9-3B092D5411CB}"/>
              </a:ext>
            </a:extLst>
          </p:cNvPr>
          <p:cNvSpPr/>
          <p:nvPr/>
        </p:nvSpPr>
        <p:spPr>
          <a:xfrm>
            <a:off x="821514" y="1971949"/>
            <a:ext cx="2186738" cy="1457051"/>
          </a:xfrm>
          <a:prstGeom prst="roundRect">
            <a:avLst>
              <a:gd name="adj" fmla="val 3839"/>
            </a:avLst>
          </a:prstGeom>
          <a:solidFill>
            <a:srgbClr val="ED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Marcador de contenido 2">
            <a:extLst>
              <a:ext uri="{FF2B5EF4-FFF2-40B4-BE49-F238E27FC236}">
                <a16:creationId xmlns:a16="http://schemas.microsoft.com/office/drawing/2014/main" id="{6E55134C-EAE1-BF46-A7AF-956136BA2950}"/>
              </a:ext>
            </a:extLst>
          </p:cNvPr>
          <p:cNvSpPr txBox="1">
            <a:spLocks/>
          </p:cNvSpPr>
          <p:nvPr/>
        </p:nvSpPr>
        <p:spPr>
          <a:xfrm>
            <a:off x="901027" y="2722875"/>
            <a:ext cx="1978703" cy="815719"/>
          </a:xfrm>
          <a:prstGeom prst="rect">
            <a:avLst/>
          </a:prstGeo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zh-CN" sz="1600"/>
              <a:t>全球范围内的效率</a:t>
            </a:r>
          </a:p>
        </p:txBody>
      </p:sp>
      <p:sp>
        <p:nvSpPr>
          <p:cNvPr id="27" name="Elipse 26">
            <a:extLst>
              <a:ext uri="{FF2B5EF4-FFF2-40B4-BE49-F238E27FC236}">
                <a16:creationId xmlns:a16="http://schemas.microsoft.com/office/drawing/2014/main" id="{0A8F837F-ACFF-B543-B388-B5BA9E98BE81}"/>
              </a:ext>
            </a:extLst>
          </p:cNvPr>
          <p:cNvSpPr/>
          <p:nvPr/>
        </p:nvSpPr>
        <p:spPr>
          <a:xfrm>
            <a:off x="967287" y="2075129"/>
            <a:ext cx="537286" cy="537286"/>
          </a:xfrm>
          <a:prstGeom prst="ellipse">
            <a:avLst/>
          </a:prstGeom>
          <a:solidFill>
            <a:srgbClr val="E7F9FC">
              <a:alpha val="504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FFFF"/>
              </a:solidFill>
            </a:endParaRPr>
          </a:p>
        </p:txBody>
      </p:sp>
      <p:sp>
        <p:nvSpPr>
          <p:cNvPr id="30" name="Marcador de contenido 2">
            <a:extLst>
              <a:ext uri="{FF2B5EF4-FFF2-40B4-BE49-F238E27FC236}">
                <a16:creationId xmlns:a16="http://schemas.microsoft.com/office/drawing/2014/main" id="{BEE0993E-E45F-2F48-BBAE-68DF0A32FDE3}"/>
              </a:ext>
            </a:extLst>
          </p:cNvPr>
          <p:cNvSpPr txBox="1">
            <a:spLocks/>
          </p:cNvSpPr>
          <p:nvPr/>
        </p:nvSpPr>
        <p:spPr>
          <a:xfrm>
            <a:off x="3206904" y="2722875"/>
            <a:ext cx="2074992" cy="815719"/>
          </a:xfrm>
          <a:prstGeom prst="rect">
            <a:avLst/>
          </a:prstGeo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zh-CN" sz="1600"/>
              <a:t>本地化适应能力</a:t>
            </a:r>
          </a:p>
        </p:txBody>
      </p:sp>
      <p:sp>
        <p:nvSpPr>
          <p:cNvPr id="31" name="Elipse 30">
            <a:extLst>
              <a:ext uri="{FF2B5EF4-FFF2-40B4-BE49-F238E27FC236}">
                <a16:creationId xmlns:a16="http://schemas.microsoft.com/office/drawing/2014/main" id="{B6D11A7A-464C-3E43-BC84-B2224125CB7B}"/>
              </a:ext>
            </a:extLst>
          </p:cNvPr>
          <p:cNvSpPr/>
          <p:nvPr/>
        </p:nvSpPr>
        <p:spPr>
          <a:xfrm>
            <a:off x="3259396" y="2075129"/>
            <a:ext cx="537286" cy="537286"/>
          </a:xfrm>
          <a:prstGeom prst="ellipse">
            <a:avLst/>
          </a:prstGeom>
          <a:solidFill>
            <a:srgbClr val="E7F9FC">
              <a:alpha val="504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FFFF"/>
              </a:solidFill>
            </a:endParaRPr>
          </a:p>
        </p:txBody>
      </p:sp>
      <p:pic>
        <p:nvPicPr>
          <p:cNvPr id="34" name="Gráfico 33">
            <a:extLst>
              <a:ext uri="{FF2B5EF4-FFF2-40B4-BE49-F238E27FC236}">
                <a16:creationId xmlns:a16="http://schemas.microsoft.com/office/drawing/2014/main" id="{18F6BA82-C7D8-694F-AA48-5F15B64D1930}"/>
              </a:ext>
            </a:extLst>
          </p:cNvPr>
          <p:cNvPicPr>
            <a:picLocks noChangeAspect="1"/>
          </p:cNvPicPr>
          <p:nvPr/>
        </p:nvPicPr>
        <p:blipFill>
          <a:blip r:embed="rId6">
            <a:extLst>
              <a:ext uri="{96DAC541-7B7A-43D3-8B79-37D633B846F1}">
                <asvg:svgBlip xmlns="" xmlns:asvg="http://schemas.microsoft.com/office/drawing/2016/SVG/main" r:embed="rId7"/>
              </a:ext>
            </a:extLst>
          </a:blip>
          <a:srcRect/>
          <a:stretch/>
        </p:blipFill>
        <p:spPr>
          <a:xfrm>
            <a:off x="3324286" y="2162653"/>
            <a:ext cx="459143" cy="459143"/>
          </a:xfrm>
          <a:prstGeom prst="rect">
            <a:avLst/>
          </a:prstGeom>
        </p:spPr>
      </p:pic>
      <p:pic>
        <p:nvPicPr>
          <p:cNvPr id="35" name="Gráfico 34">
            <a:extLst>
              <a:ext uri="{FF2B5EF4-FFF2-40B4-BE49-F238E27FC236}">
                <a16:creationId xmlns:a16="http://schemas.microsoft.com/office/drawing/2014/main" id="{9C0CDD95-7513-A346-A786-318D556CF4D0}"/>
              </a:ext>
            </a:extLst>
          </p:cNvPr>
          <p:cNvPicPr>
            <a:picLocks noChangeAspect="1"/>
          </p:cNvPicPr>
          <p:nvPr/>
        </p:nvPicPr>
        <p:blipFill>
          <a:blip r:embed="rId8">
            <a:extLst>
              <a:ext uri="{96DAC541-7B7A-43D3-8B79-37D633B846F1}">
                <asvg:svgBlip xmlns="" xmlns:asvg="http://schemas.microsoft.com/office/drawing/2016/SVG/main" r:embed="rId9"/>
              </a:ext>
            </a:extLst>
          </a:blip>
          <a:srcRect/>
          <a:stretch/>
        </p:blipFill>
        <p:spPr>
          <a:xfrm>
            <a:off x="1045429" y="2162653"/>
            <a:ext cx="459143" cy="459143"/>
          </a:xfrm>
          <a:prstGeom prst="rect">
            <a:avLst/>
          </a:prstGeom>
        </p:spPr>
      </p:pic>
      <p:sp>
        <p:nvSpPr>
          <p:cNvPr id="37" name="Marcador de contenido 2">
            <a:extLst>
              <a:ext uri="{FF2B5EF4-FFF2-40B4-BE49-F238E27FC236}">
                <a16:creationId xmlns:a16="http://schemas.microsoft.com/office/drawing/2014/main" id="{FFFD5FD6-7E4E-7E44-99E0-44EA48750B1E}"/>
              </a:ext>
            </a:extLst>
          </p:cNvPr>
          <p:cNvSpPr txBox="1">
            <a:spLocks/>
          </p:cNvSpPr>
          <p:nvPr/>
        </p:nvSpPr>
        <p:spPr>
          <a:xfrm>
            <a:off x="707376" y="4583489"/>
            <a:ext cx="5198772" cy="448061"/>
          </a:xfrm>
          <a:prstGeom prst="rect">
            <a:avLst/>
          </a:prstGeo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sz="1800">
                <a:solidFill>
                  <a:srgbClr val="0033CC"/>
                </a:solidFill>
              </a:rPr>
              <a:t>我们如何做到这一点？</a:t>
            </a:r>
          </a:p>
        </p:txBody>
      </p:sp>
      <p:pic>
        <p:nvPicPr>
          <p:cNvPr id="22" name="Gráfico 21">
            <a:extLst>
              <a:ext uri="{FF2B5EF4-FFF2-40B4-BE49-F238E27FC236}">
                <a16:creationId xmlns:a16="http://schemas.microsoft.com/office/drawing/2014/main" id="{9ECE0509-54B1-3C49-A090-A1E8501217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672493" y="223137"/>
            <a:ext cx="1099490" cy="300373"/>
          </a:xfrm>
          <a:prstGeom prst="rect">
            <a:avLst/>
          </a:prstGeom>
        </p:spPr>
      </p:pic>
    </p:spTree>
    <p:extLst>
      <p:ext uri="{BB962C8B-B14F-4D97-AF65-F5344CB8AC3E}">
        <p14:creationId xmlns:p14="http://schemas.microsoft.com/office/powerpoint/2010/main" val="22449331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 name="Marcador de contenido 2">
            <a:extLst>
              <a:ext uri="{FF2B5EF4-FFF2-40B4-BE49-F238E27FC236}">
                <a16:creationId xmlns:a16="http://schemas.microsoft.com/office/drawing/2014/main" id="{6A1A7D5B-42D0-1244-91FA-67E455F8C6EE}"/>
              </a:ext>
            </a:extLst>
          </p:cNvPr>
          <p:cNvSpPr txBox="1">
            <a:spLocks/>
          </p:cNvSpPr>
          <p:nvPr/>
        </p:nvSpPr>
        <p:spPr>
          <a:xfrm>
            <a:off x="521848" y="4583489"/>
            <a:ext cx="5198772" cy="448061"/>
          </a:xfrm>
          <a:prstGeom prst="rect">
            <a:avLst/>
          </a:prstGeo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sz="1800" dirty="0">
                <a:solidFill>
                  <a:srgbClr val="0033CC"/>
                </a:solidFill>
              </a:rPr>
              <a:t>我们如何做到这一点？</a:t>
            </a:r>
          </a:p>
        </p:txBody>
      </p:sp>
      <p:sp>
        <p:nvSpPr>
          <p:cNvPr id="52" name="Marcador de contenido 2">
            <a:extLst>
              <a:ext uri="{FF2B5EF4-FFF2-40B4-BE49-F238E27FC236}">
                <a16:creationId xmlns:a16="http://schemas.microsoft.com/office/drawing/2014/main" id="{5BB2F7CE-5CFA-ED44-BD37-AFD6D5F21729}"/>
              </a:ext>
            </a:extLst>
          </p:cNvPr>
          <p:cNvSpPr txBox="1">
            <a:spLocks/>
          </p:cNvSpPr>
          <p:nvPr/>
        </p:nvSpPr>
        <p:spPr>
          <a:xfrm>
            <a:off x="615728" y="5264012"/>
            <a:ext cx="2244804" cy="815719"/>
          </a:xfrm>
          <a:prstGeom prst="rect">
            <a:avLst/>
          </a:prstGeom>
        </p:spPr>
        <p:txBody>
          <a:bodyPr lIns="90000"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80"/>
              </a:lnSpc>
            </a:pPr>
            <a:r>
              <a:rPr lang="zh-CN"/>
              <a:t>拥有一支高素质的电网专家团队</a:t>
            </a:r>
          </a:p>
        </p:txBody>
      </p:sp>
      <p:sp>
        <p:nvSpPr>
          <p:cNvPr id="53" name="Rectángulo 52">
            <a:extLst>
              <a:ext uri="{FF2B5EF4-FFF2-40B4-BE49-F238E27FC236}">
                <a16:creationId xmlns:a16="http://schemas.microsoft.com/office/drawing/2014/main" id="{76E17A54-BE54-B446-BD73-C63376D5599B}"/>
              </a:ext>
            </a:extLst>
          </p:cNvPr>
          <p:cNvSpPr/>
          <p:nvPr/>
        </p:nvSpPr>
        <p:spPr>
          <a:xfrm>
            <a:off x="616488" y="5177296"/>
            <a:ext cx="2088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5" name="Marcador de contenido 2">
            <a:extLst>
              <a:ext uri="{FF2B5EF4-FFF2-40B4-BE49-F238E27FC236}">
                <a16:creationId xmlns:a16="http://schemas.microsoft.com/office/drawing/2014/main" id="{92D715B2-F2C7-CD48-8DE4-7C70C1240C02}"/>
              </a:ext>
            </a:extLst>
          </p:cNvPr>
          <p:cNvSpPr txBox="1">
            <a:spLocks/>
          </p:cNvSpPr>
          <p:nvPr/>
        </p:nvSpPr>
        <p:spPr>
          <a:xfrm>
            <a:off x="2954600" y="5264012"/>
            <a:ext cx="2378478" cy="786526"/>
          </a:xfrm>
          <a:prstGeom prst="rect">
            <a:avLst/>
          </a:prstGeom>
        </p:spPr>
        <p:txBody>
          <a:bodyPr lIns="90000"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80"/>
              </a:lnSpc>
            </a:pPr>
            <a:r>
              <a:rPr lang="zh-CN"/>
              <a:t>从确定需求到售后全程服务</a:t>
            </a:r>
          </a:p>
          <a:p>
            <a:pPr>
              <a:lnSpc>
                <a:spcPts val="2080"/>
              </a:lnSpc>
            </a:pPr>
            <a:endParaRPr lang="es-ES" dirty="0"/>
          </a:p>
        </p:txBody>
      </p:sp>
      <p:sp>
        <p:nvSpPr>
          <p:cNvPr id="56" name="Rectángulo 55">
            <a:extLst>
              <a:ext uri="{FF2B5EF4-FFF2-40B4-BE49-F238E27FC236}">
                <a16:creationId xmlns:a16="http://schemas.microsoft.com/office/drawing/2014/main" id="{AB50C5AC-B176-334E-98D8-154961CD8328}"/>
              </a:ext>
            </a:extLst>
          </p:cNvPr>
          <p:cNvSpPr/>
          <p:nvPr/>
        </p:nvSpPr>
        <p:spPr>
          <a:xfrm>
            <a:off x="2955360" y="5177296"/>
            <a:ext cx="2088000"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8" name="Gráfico 37">
            <a:extLst>
              <a:ext uri="{FF2B5EF4-FFF2-40B4-BE49-F238E27FC236}">
                <a16:creationId xmlns:a16="http://schemas.microsoft.com/office/drawing/2014/main" id="{2CA72C78-09CB-9548-8494-06E45D5A696E}"/>
              </a:ext>
            </a:extLst>
          </p:cNvPr>
          <p:cNvPicPr>
            <a:picLocks noChangeAspect="1"/>
          </p:cNvPicPr>
          <p:nvPr/>
        </p:nvPicPr>
        <p:blipFill>
          <a:blip r:embed="rId2">
            <a:extLst>
              <a:ext uri="{96DAC541-7B7A-43D3-8B79-37D633B846F1}">
                <asvg:svgBlip xmlns="" xmlns:asvg="http://schemas.microsoft.com/office/drawing/2016/SVG/main" r:embed="rId3"/>
              </a:ext>
            </a:extLst>
          </a:blip>
          <a:stretch>
            <a:fillRect/>
          </a:stretch>
        </p:blipFill>
        <p:spPr>
          <a:xfrm>
            <a:off x="10629900" y="223059"/>
            <a:ext cx="1181732" cy="301123"/>
          </a:xfrm>
          <a:prstGeom prst="rect">
            <a:avLst/>
          </a:prstGeom>
        </p:spPr>
      </p:pic>
      <p:sp>
        <p:nvSpPr>
          <p:cNvPr id="19" name="Marcador de contenido 3">
            <a:extLst>
              <a:ext uri="{FF2B5EF4-FFF2-40B4-BE49-F238E27FC236}">
                <a16:creationId xmlns:a16="http://schemas.microsoft.com/office/drawing/2014/main" id="{16F96EBC-E107-3F4E-BD99-25B3E7B488E0}"/>
              </a:ext>
            </a:extLst>
          </p:cNvPr>
          <p:cNvSpPr txBox="1">
            <a:spLocks/>
          </p:cNvSpPr>
          <p:nvPr/>
        </p:nvSpPr>
        <p:spPr>
          <a:xfrm>
            <a:off x="754823" y="882880"/>
            <a:ext cx="4578255" cy="9433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sz="3200">
                <a:latin typeface="Titillium Web" pitchFamily="2" charset="77"/>
                <a:ea typeface="SimSun"/>
              </a:rPr>
              <a:t>商业创新</a:t>
            </a:r>
          </a:p>
        </p:txBody>
      </p:sp>
      <p:pic>
        <p:nvPicPr>
          <p:cNvPr id="21" name="Picture 2">
            <a:extLst>
              <a:ext uri="{FF2B5EF4-FFF2-40B4-BE49-F238E27FC236}">
                <a16:creationId xmlns:a16="http://schemas.microsoft.com/office/drawing/2014/main" id="{CC993FF8-2BFA-364C-83B6-DAB2866ABE83}"/>
              </a:ext>
            </a:extLst>
          </p:cNvPr>
          <p:cNvPicPr>
            <a:picLocks noChangeAspect="1" noChangeArrowheads="1"/>
          </p:cNvPicPr>
          <p:nvPr/>
        </p:nvPicPr>
        <p:blipFill>
          <a:blip r:embed="rId4"/>
          <a:srcRect l="46" r="46"/>
          <a:stretch/>
        </p:blipFill>
        <p:spPr bwMode="auto">
          <a:xfrm>
            <a:off x="8097257" y="0"/>
            <a:ext cx="4120501" cy="6858000"/>
          </a:xfrm>
          <a:prstGeom prst="rect">
            <a:avLst/>
          </a:prstGeom>
          <a:noFill/>
          <a:extLst>
            <a:ext uri="{909E8E84-426E-40DD-AFC4-6F175D3DCCD1}">
              <a14:hiddenFill xmlns:a14="http://schemas.microsoft.com/office/drawing/2010/main">
                <a:solidFill>
                  <a:srgbClr val="FFFFFF"/>
                </a:solidFill>
              </a14:hiddenFill>
            </a:ext>
          </a:extLst>
        </p:spPr>
      </p:pic>
      <p:sp>
        <p:nvSpPr>
          <p:cNvPr id="25" name="Rectángulo redondeado 24">
            <a:extLst>
              <a:ext uri="{FF2B5EF4-FFF2-40B4-BE49-F238E27FC236}">
                <a16:creationId xmlns:a16="http://schemas.microsoft.com/office/drawing/2014/main" id="{9F29494F-9292-7F4F-B483-590B298F5FD9}"/>
              </a:ext>
            </a:extLst>
          </p:cNvPr>
          <p:cNvSpPr/>
          <p:nvPr/>
        </p:nvSpPr>
        <p:spPr>
          <a:xfrm>
            <a:off x="3114140" y="1971949"/>
            <a:ext cx="2186738" cy="1314590"/>
          </a:xfrm>
          <a:prstGeom prst="roundRect">
            <a:avLst>
              <a:gd name="adj" fmla="val 3839"/>
            </a:avLst>
          </a:prstGeom>
          <a:solidFill>
            <a:srgbClr val="ED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Rectángulo redondeado 25">
            <a:extLst>
              <a:ext uri="{FF2B5EF4-FFF2-40B4-BE49-F238E27FC236}">
                <a16:creationId xmlns:a16="http://schemas.microsoft.com/office/drawing/2014/main" id="{1DBF2F50-42B8-684D-804B-FA9F6D76BB01}"/>
              </a:ext>
            </a:extLst>
          </p:cNvPr>
          <p:cNvSpPr/>
          <p:nvPr/>
        </p:nvSpPr>
        <p:spPr>
          <a:xfrm>
            <a:off x="5393514" y="1971949"/>
            <a:ext cx="2186738" cy="1314590"/>
          </a:xfrm>
          <a:prstGeom prst="roundRect">
            <a:avLst>
              <a:gd name="adj" fmla="val 3839"/>
            </a:avLst>
          </a:prstGeom>
          <a:solidFill>
            <a:srgbClr val="ED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Rectángulo redondeado 26">
            <a:extLst>
              <a:ext uri="{FF2B5EF4-FFF2-40B4-BE49-F238E27FC236}">
                <a16:creationId xmlns:a16="http://schemas.microsoft.com/office/drawing/2014/main" id="{C69CF67D-0ADB-A94D-BD3B-4E84E6D7B9D3}"/>
              </a:ext>
            </a:extLst>
          </p:cNvPr>
          <p:cNvSpPr/>
          <p:nvPr/>
        </p:nvSpPr>
        <p:spPr>
          <a:xfrm>
            <a:off x="821514" y="1971949"/>
            <a:ext cx="2186738" cy="1314590"/>
          </a:xfrm>
          <a:prstGeom prst="roundRect">
            <a:avLst>
              <a:gd name="adj" fmla="val 3839"/>
            </a:avLst>
          </a:prstGeom>
          <a:solidFill>
            <a:srgbClr val="ED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Marcador de contenido 2">
            <a:extLst>
              <a:ext uri="{FF2B5EF4-FFF2-40B4-BE49-F238E27FC236}">
                <a16:creationId xmlns:a16="http://schemas.microsoft.com/office/drawing/2014/main" id="{6338CBE7-D172-F847-85C8-CA8537BDA096}"/>
              </a:ext>
            </a:extLst>
          </p:cNvPr>
          <p:cNvSpPr txBox="1">
            <a:spLocks/>
          </p:cNvSpPr>
          <p:nvPr/>
        </p:nvSpPr>
        <p:spPr>
          <a:xfrm>
            <a:off x="901027" y="2722875"/>
            <a:ext cx="1978703" cy="815719"/>
          </a:xfrm>
          <a:prstGeom prst="rect">
            <a:avLst/>
          </a:prstGeo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zh-CN" sz="1600"/>
              <a:t>服务</a:t>
            </a:r>
          </a:p>
        </p:txBody>
      </p:sp>
      <p:sp>
        <p:nvSpPr>
          <p:cNvPr id="31" name="Elipse 30">
            <a:extLst>
              <a:ext uri="{FF2B5EF4-FFF2-40B4-BE49-F238E27FC236}">
                <a16:creationId xmlns:a16="http://schemas.microsoft.com/office/drawing/2014/main" id="{760646A0-7A5C-2D4A-85B2-125E73820726}"/>
              </a:ext>
            </a:extLst>
          </p:cNvPr>
          <p:cNvSpPr/>
          <p:nvPr/>
        </p:nvSpPr>
        <p:spPr>
          <a:xfrm>
            <a:off x="967287" y="2075129"/>
            <a:ext cx="537286" cy="537286"/>
          </a:xfrm>
          <a:prstGeom prst="ellipse">
            <a:avLst/>
          </a:prstGeom>
          <a:solidFill>
            <a:srgbClr val="E7F9FC">
              <a:alpha val="504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FFFF"/>
              </a:solidFill>
            </a:endParaRPr>
          </a:p>
        </p:txBody>
      </p:sp>
      <p:sp>
        <p:nvSpPr>
          <p:cNvPr id="32" name="Marcador de contenido 2">
            <a:extLst>
              <a:ext uri="{FF2B5EF4-FFF2-40B4-BE49-F238E27FC236}">
                <a16:creationId xmlns:a16="http://schemas.microsoft.com/office/drawing/2014/main" id="{12D8CC50-88C9-954D-AE70-D330C84910AF}"/>
              </a:ext>
            </a:extLst>
          </p:cNvPr>
          <p:cNvSpPr txBox="1">
            <a:spLocks/>
          </p:cNvSpPr>
          <p:nvPr/>
        </p:nvSpPr>
        <p:spPr>
          <a:xfrm>
            <a:off x="3206904" y="2722875"/>
            <a:ext cx="2074992" cy="815719"/>
          </a:xfrm>
          <a:prstGeom prst="rect">
            <a:avLst/>
          </a:prstGeo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zh-CN" sz="1600"/>
              <a:t>咨询</a:t>
            </a:r>
          </a:p>
        </p:txBody>
      </p:sp>
      <p:sp>
        <p:nvSpPr>
          <p:cNvPr id="33" name="Elipse 32">
            <a:extLst>
              <a:ext uri="{FF2B5EF4-FFF2-40B4-BE49-F238E27FC236}">
                <a16:creationId xmlns:a16="http://schemas.microsoft.com/office/drawing/2014/main" id="{A4E1F280-532F-F845-9086-F66429FAF3FA}"/>
              </a:ext>
            </a:extLst>
          </p:cNvPr>
          <p:cNvSpPr/>
          <p:nvPr/>
        </p:nvSpPr>
        <p:spPr>
          <a:xfrm>
            <a:off x="3259396" y="2075129"/>
            <a:ext cx="537286" cy="537286"/>
          </a:xfrm>
          <a:prstGeom prst="ellipse">
            <a:avLst/>
          </a:prstGeom>
          <a:solidFill>
            <a:srgbClr val="E7F9FC">
              <a:alpha val="504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FFFF"/>
              </a:solidFill>
            </a:endParaRPr>
          </a:p>
        </p:txBody>
      </p:sp>
      <p:sp>
        <p:nvSpPr>
          <p:cNvPr id="34" name="Marcador de contenido 2">
            <a:extLst>
              <a:ext uri="{FF2B5EF4-FFF2-40B4-BE49-F238E27FC236}">
                <a16:creationId xmlns:a16="http://schemas.microsoft.com/office/drawing/2014/main" id="{C25DFBA5-4F73-A149-A969-1C8EE1F3309A}"/>
              </a:ext>
            </a:extLst>
          </p:cNvPr>
          <p:cNvSpPr txBox="1">
            <a:spLocks/>
          </p:cNvSpPr>
          <p:nvPr/>
        </p:nvSpPr>
        <p:spPr>
          <a:xfrm>
            <a:off x="5499532" y="2722875"/>
            <a:ext cx="1978703" cy="815719"/>
          </a:xfrm>
          <a:prstGeom prst="rect">
            <a:avLst/>
          </a:prstGeom>
        </p:spPr>
        <p:txBody>
          <a:bodyPr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zh-CN" sz="1600"/>
              <a:t>共同发展</a:t>
            </a:r>
          </a:p>
        </p:txBody>
      </p:sp>
      <p:sp>
        <p:nvSpPr>
          <p:cNvPr id="35" name="Elipse 34">
            <a:extLst>
              <a:ext uri="{FF2B5EF4-FFF2-40B4-BE49-F238E27FC236}">
                <a16:creationId xmlns:a16="http://schemas.microsoft.com/office/drawing/2014/main" id="{8FBA080D-261F-DD40-A8E4-54D3E12014A4}"/>
              </a:ext>
            </a:extLst>
          </p:cNvPr>
          <p:cNvSpPr/>
          <p:nvPr/>
        </p:nvSpPr>
        <p:spPr>
          <a:xfrm>
            <a:off x="5552024" y="2075129"/>
            <a:ext cx="537286" cy="537286"/>
          </a:xfrm>
          <a:prstGeom prst="ellipse">
            <a:avLst/>
          </a:prstGeom>
          <a:solidFill>
            <a:srgbClr val="E7F9FC">
              <a:alpha val="504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FFFFF"/>
              </a:solidFill>
            </a:endParaRPr>
          </a:p>
        </p:txBody>
      </p:sp>
      <p:pic>
        <p:nvPicPr>
          <p:cNvPr id="36" name="Gráfico 35">
            <a:extLst>
              <a:ext uri="{FF2B5EF4-FFF2-40B4-BE49-F238E27FC236}">
                <a16:creationId xmlns:a16="http://schemas.microsoft.com/office/drawing/2014/main" id="{A8C71E29-9444-5F4C-9819-16AA04A64D8A}"/>
              </a:ext>
            </a:extLst>
          </p:cNvPr>
          <p:cNvPicPr>
            <a:picLocks noChangeAspect="1"/>
          </p:cNvPicPr>
          <p:nvPr/>
        </p:nvPicPr>
        <p:blipFill>
          <a:blip r:embed="rId5">
            <a:extLst>
              <a:ext uri="{96DAC541-7B7A-43D3-8B79-37D633B846F1}">
                <asvg:svgBlip xmlns="" xmlns:asvg="http://schemas.microsoft.com/office/drawing/2016/SVG/main" r:embed="rId6"/>
              </a:ext>
            </a:extLst>
          </a:blip>
          <a:srcRect/>
          <a:stretch/>
        </p:blipFill>
        <p:spPr>
          <a:xfrm>
            <a:off x="3324286" y="2162653"/>
            <a:ext cx="459143" cy="459143"/>
          </a:xfrm>
          <a:prstGeom prst="rect">
            <a:avLst/>
          </a:prstGeom>
        </p:spPr>
      </p:pic>
      <p:pic>
        <p:nvPicPr>
          <p:cNvPr id="37" name="Gráfico 36">
            <a:extLst>
              <a:ext uri="{FF2B5EF4-FFF2-40B4-BE49-F238E27FC236}">
                <a16:creationId xmlns:a16="http://schemas.microsoft.com/office/drawing/2014/main" id="{E202D529-7083-764B-8F28-855A1A911829}"/>
              </a:ext>
            </a:extLst>
          </p:cNvPr>
          <p:cNvPicPr>
            <a:picLocks noChangeAspect="1"/>
          </p:cNvPicPr>
          <p:nvPr/>
        </p:nvPicPr>
        <p:blipFill>
          <a:blip r:embed="rId7">
            <a:extLst>
              <a:ext uri="{96DAC541-7B7A-43D3-8B79-37D633B846F1}">
                <asvg:svgBlip xmlns="" xmlns:asvg="http://schemas.microsoft.com/office/drawing/2016/SVG/main" r:embed="rId8"/>
              </a:ext>
            </a:extLst>
          </a:blip>
          <a:srcRect/>
          <a:stretch/>
        </p:blipFill>
        <p:spPr>
          <a:xfrm>
            <a:off x="1045429" y="2162653"/>
            <a:ext cx="459143" cy="459143"/>
          </a:xfrm>
          <a:prstGeom prst="rect">
            <a:avLst/>
          </a:prstGeom>
        </p:spPr>
      </p:pic>
      <p:pic>
        <p:nvPicPr>
          <p:cNvPr id="39" name="Gráfico 38">
            <a:extLst>
              <a:ext uri="{FF2B5EF4-FFF2-40B4-BE49-F238E27FC236}">
                <a16:creationId xmlns:a16="http://schemas.microsoft.com/office/drawing/2014/main" id="{8198B50C-FB70-7546-A4EA-EF12AABC6723}"/>
              </a:ext>
            </a:extLst>
          </p:cNvPr>
          <p:cNvPicPr>
            <a:picLocks noChangeAspect="1"/>
          </p:cNvPicPr>
          <p:nvPr/>
        </p:nvPicPr>
        <p:blipFill>
          <a:blip r:embed="rId9">
            <a:extLst>
              <a:ext uri="{96DAC541-7B7A-43D3-8B79-37D633B846F1}">
                <asvg:svgBlip xmlns="" xmlns:asvg="http://schemas.microsoft.com/office/drawing/2016/SVG/main" r:embed="rId10"/>
              </a:ext>
            </a:extLst>
          </a:blip>
          <a:srcRect/>
          <a:stretch/>
        </p:blipFill>
        <p:spPr>
          <a:xfrm>
            <a:off x="5630166" y="2157145"/>
            <a:ext cx="459143" cy="459143"/>
          </a:xfrm>
          <a:prstGeom prst="rect">
            <a:avLst/>
          </a:prstGeom>
        </p:spPr>
      </p:pic>
      <p:pic>
        <p:nvPicPr>
          <p:cNvPr id="22" name="Gráfico 21">
            <a:extLst>
              <a:ext uri="{FF2B5EF4-FFF2-40B4-BE49-F238E27FC236}">
                <a16:creationId xmlns:a16="http://schemas.microsoft.com/office/drawing/2014/main" id="{9EC55F56-CDDC-E34D-A833-4FC71ABC9F4E}"/>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672493" y="223137"/>
            <a:ext cx="1099490" cy="300373"/>
          </a:xfrm>
          <a:prstGeom prst="rect">
            <a:avLst/>
          </a:prstGeom>
        </p:spPr>
      </p:pic>
    </p:spTree>
    <p:extLst>
      <p:ext uri="{BB962C8B-B14F-4D97-AF65-F5344CB8AC3E}">
        <p14:creationId xmlns:p14="http://schemas.microsoft.com/office/powerpoint/2010/main" val="414704770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D672103-8839-2042-9EE6-6D5E5A93A41B}"/>
              </a:ext>
            </a:extLst>
          </p:cNvPr>
          <p:cNvPicPr>
            <a:picLocks noChangeAspect="1"/>
          </p:cNvPicPr>
          <p:nvPr/>
        </p:nvPicPr>
        <p:blipFill rotWithShape="1">
          <a:blip r:embed="rId2"/>
          <a:srcRect t="-1669" r="2515" b="1"/>
          <a:stretch/>
        </p:blipFill>
        <p:spPr>
          <a:xfrm>
            <a:off x="1732539" y="215901"/>
            <a:ext cx="10459461" cy="5232484"/>
          </a:xfrm>
          <a:prstGeom prst="rect">
            <a:avLst/>
          </a:prstGeom>
        </p:spPr>
      </p:pic>
      <p:sp>
        <p:nvSpPr>
          <p:cNvPr id="5" name="Elipse 4">
            <a:extLst>
              <a:ext uri="{FF2B5EF4-FFF2-40B4-BE49-F238E27FC236}">
                <a16:creationId xmlns:a16="http://schemas.microsoft.com/office/drawing/2014/main" id="{A32E7AFB-DC6E-7046-A951-D1EF7ECBCB79}"/>
              </a:ext>
            </a:extLst>
          </p:cNvPr>
          <p:cNvSpPr/>
          <p:nvPr/>
        </p:nvSpPr>
        <p:spPr>
          <a:xfrm>
            <a:off x="6588394" y="2190124"/>
            <a:ext cx="64172" cy="64172"/>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Elipse 24">
            <a:extLst>
              <a:ext uri="{FF2B5EF4-FFF2-40B4-BE49-F238E27FC236}">
                <a16:creationId xmlns:a16="http://schemas.microsoft.com/office/drawing/2014/main" id="{3F3C77A7-1848-B14B-89B6-3820C13103DB}"/>
              </a:ext>
            </a:extLst>
          </p:cNvPr>
          <p:cNvSpPr/>
          <p:nvPr/>
        </p:nvSpPr>
        <p:spPr>
          <a:xfrm>
            <a:off x="6655069" y="2186949"/>
            <a:ext cx="64172" cy="64172"/>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6" name="Elipse 25">
            <a:extLst>
              <a:ext uri="{FF2B5EF4-FFF2-40B4-BE49-F238E27FC236}">
                <a16:creationId xmlns:a16="http://schemas.microsoft.com/office/drawing/2014/main" id="{88243960-C229-8F45-B4C8-645BCC69013D}"/>
              </a:ext>
            </a:extLst>
          </p:cNvPr>
          <p:cNvSpPr/>
          <p:nvPr/>
        </p:nvSpPr>
        <p:spPr>
          <a:xfrm>
            <a:off x="6709044" y="2307599"/>
            <a:ext cx="64172" cy="64172"/>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 name="Elipse 26">
            <a:extLst>
              <a:ext uri="{FF2B5EF4-FFF2-40B4-BE49-F238E27FC236}">
                <a16:creationId xmlns:a16="http://schemas.microsoft.com/office/drawing/2014/main" id="{88650C3F-C90A-4142-8E16-2E98FF1F1A42}"/>
              </a:ext>
            </a:extLst>
          </p:cNvPr>
          <p:cNvSpPr/>
          <p:nvPr/>
        </p:nvSpPr>
        <p:spPr>
          <a:xfrm>
            <a:off x="6588394" y="2307599"/>
            <a:ext cx="64172" cy="64172"/>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Elipse 27">
            <a:extLst>
              <a:ext uri="{FF2B5EF4-FFF2-40B4-BE49-F238E27FC236}">
                <a16:creationId xmlns:a16="http://schemas.microsoft.com/office/drawing/2014/main" id="{ED657918-011A-4346-997A-076461614EA3}"/>
              </a:ext>
            </a:extLst>
          </p:cNvPr>
          <p:cNvSpPr/>
          <p:nvPr/>
        </p:nvSpPr>
        <p:spPr>
          <a:xfrm>
            <a:off x="6588394" y="2425074"/>
            <a:ext cx="64172" cy="64172"/>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9" name="Elipse 28">
            <a:extLst>
              <a:ext uri="{FF2B5EF4-FFF2-40B4-BE49-F238E27FC236}">
                <a16:creationId xmlns:a16="http://schemas.microsoft.com/office/drawing/2014/main" id="{5766FD3B-0CE0-7448-A768-A06A32F7A574}"/>
              </a:ext>
            </a:extLst>
          </p:cNvPr>
          <p:cNvSpPr/>
          <p:nvPr/>
        </p:nvSpPr>
        <p:spPr>
          <a:xfrm>
            <a:off x="6651426" y="2425074"/>
            <a:ext cx="64172" cy="64172"/>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0" name="Elipse 29">
            <a:extLst>
              <a:ext uri="{FF2B5EF4-FFF2-40B4-BE49-F238E27FC236}">
                <a16:creationId xmlns:a16="http://schemas.microsoft.com/office/drawing/2014/main" id="{B6734E95-ED70-B543-AA57-FC7ACF46496C}"/>
              </a:ext>
            </a:extLst>
          </p:cNvPr>
          <p:cNvSpPr/>
          <p:nvPr/>
        </p:nvSpPr>
        <p:spPr>
          <a:xfrm>
            <a:off x="6712659" y="2425074"/>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1" name="Elipse 30">
            <a:extLst>
              <a:ext uri="{FF2B5EF4-FFF2-40B4-BE49-F238E27FC236}">
                <a16:creationId xmlns:a16="http://schemas.microsoft.com/office/drawing/2014/main" id="{7F9D6EB5-9ECA-FC42-B2FE-933B8D2186F4}"/>
              </a:ext>
            </a:extLst>
          </p:cNvPr>
          <p:cNvSpPr/>
          <p:nvPr/>
        </p:nvSpPr>
        <p:spPr>
          <a:xfrm>
            <a:off x="6470919" y="2364749"/>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3" name="Elipse 32">
            <a:extLst>
              <a:ext uri="{FF2B5EF4-FFF2-40B4-BE49-F238E27FC236}">
                <a16:creationId xmlns:a16="http://schemas.microsoft.com/office/drawing/2014/main" id="{4D1E9948-9366-C545-8FF4-88021EFDFBEE}"/>
              </a:ext>
            </a:extLst>
          </p:cNvPr>
          <p:cNvSpPr/>
          <p:nvPr/>
        </p:nvSpPr>
        <p:spPr>
          <a:xfrm>
            <a:off x="6648719" y="2307599"/>
            <a:ext cx="64172" cy="64172"/>
          </a:xfrm>
          <a:prstGeom prst="ellipse">
            <a:avLst/>
          </a:prstGeom>
          <a:solidFill>
            <a:srgbClr val="1ED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4" name="Elipse 33">
            <a:extLst>
              <a:ext uri="{FF2B5EF4-FFF2-40B4-BE49-F238E27FC236}">
                <a16:creationId xmlns:a16="http://schemas.microsoft.com/office/drawing/2014/main" id="{483E0716-73B7-B748-AADA-0DE49A148F64}"/>
              </a:ext>
            </a:extLst>
          </p:cNvPr>
          <p:cNvSpPr/>
          <p:nvPr/>
        </p:nvSpPr>
        <p:spPr>
          <a:xfrm>
            <a:off x="873467" y="4087860"/>
            <a:ext cx="159265" cy="166576"/>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Elipse 34">
            <a:extLst>
              <a:ext uri="{FF2B5EF4-FFF2-40B4-BE49-F238E27FC236}">
                <a16:creationId xmlns:a16="http://schemas.microsoft.com/office/drawing/2014/main" id="{B86DFE32-807B-5443-8732-71BDE9D31AC9}"/>
              </a:ext>
            </a:extLst>
          </p:cNvPr>
          <p:cNvSpPr/>
          <p:nvPr/>
        </p:nvSpPr>
        <p:spPr>
          <a:xfrm>
            <a:off x="873467" y="3143340"/>
            <a:ext cx="159265" cy="166576"/>
          </a:xfrm>
          <a:prstGeom prst="ellipse">
            <a:avLst/>
          </a:prstGeom>
          <a:solidFill>
            <a:srgbClr val="1ED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1EDBF9"/>
              </a:solidFill>
            </a:endParaRPr>
          </a:p>
        </p:txBody>
      </p:sp>
      <p:sp>
        <p:nvSpPr>
          <p:cNvPr id="36" name="Elipse 35">
            <a:extLst>
              <a:ext uri="{FF2B5EF4-FFF2-40B4-BE49-F238E27FC236}">
                <a16:creationId xmlns:a16="http://schemas.microsoft.com/office/drawing/2014/main" id="{F03ADF73-D974-4245-927D-430D789019DA}"/>
              </a:ext>
            </a:extLst>
          </p:cNvPr>
          <p:cNvSpPr/>
          <p:nvPr/>
        </p:nvSpPr>
        <p:spPr>
          <a:xfrm>
            <a:off x="873466" y="4910780"/>
            <a:ext cx="159265" cy="166576"/>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Marcador de contenido 2">
            <a:extLst>
              <a:ext uri="{FF2B5EF4-FFF2-40B4-BE49-F238E27FC236}">
                <a16:creationId xmlns:a16="http://schemas.microsoft.com/office/drawing/2014/main" id="{B480666D-70EC-6344-BD8A-CFFAD64C97FB}"/>
              </a:ext>
            </a:extLst>
          </p:cNvPr>
          <p:cNvSpPr txBox="1">
            <a:spLocks/>
          </p:cNvSpPr>
          <p:nvPr/>
        </p:nvSpPr>
        <p:spPr>
          <a:xfrm>
            <a:off x="1111651" y="3041376"/>
            <a:ext cx="2042631" cy="882504"/>
          </a:xfrm>
          <a:prstGeom prst="rect">
            <a:avLst/>
          </a:prstGeom>
        </p:spPr>
        <p:txBody>
          <a:bodyPr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dirty="0">
                <a:solidFill>
                  <a:srgbClr val="1EDBF9"/>
                </a:solidFill>
              </a:rPr>
              <a:t>1个技术中心和遍布8个国家的产品开发基地</a:t>
            </a:r>
          </a:p>
        </p:txBody>
      </p:sp>
      <p:sp>
        <p:nvSpPr>
          <p:cNvPr id="38" name="Marcador de contenido 2">
            <a:extLst>
              <a:ext uri="{FF2B5EF4-FFF2-40B4-BE49-F238E27FC236}">
                <a16:creationId xmlns:a16="http://schemas.microsoft.com/office/drawing/2014/main" id="{73FD493E-D873-024A-BED8-A46B63655D4E}"/>
              </a:ext>
            </a:extLst>
          </p:cNvPr>
          <p:cNvSpPr txBox="1">
            <a:spLocks/>
          </p:cNvSpPr>
          <p:nvPr/>
        </p:nvSpPr>
        <p:spPr>
          <a:xfrm>
            <a:off x="1111651" y="4010616"/>
            <a:ext cx="1719081" cy="882504"/>
          </a:xfrm>
          <a:prstGeom prst="rect">
            <a:avLst/>
          </a:prstGeo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a:solidFill>
                  <a:srgbClr val="0033CC"/>
                </a:solidFill>
              </a:rPr>
              <a:t>16个生产中心</a:t>
            </a:r>
          </a:p>
        </p:txBody>
      </p:sp>
      <p:sp>
        <p:nvSpPr>
          <p:cNvPr id="39" name="Marcador de contenido 2">
            <a:extLst>
              <a:ext uri="{FF2B5EF4-FFF2-40B4-BE49-F238E27FC236}">
                <a16:creationId xmlns:a16="http://schemas.microsoft.com/office/drawing/2014/main" id="{0E0AC4BA-DB26-0D43-B5CC-DA43F5A92258}"/>
              </a:ext>
            </a:extLst>
          </p:cNvPr>
          <p:cNvSpPr txBox="1">
            <a:spLocks/>
          </p:cNvSpPr>
          <p:nvPr/>
        </p:nvSpPr>
        <p:spPr>
          <a:xfrm>
            <a:off x="1099393" y="4822689"/>
            <a:ext cx="1452051" cy="882504"/>
          </a:xfrm>
          <a:prstGeom prst="rect">
            <a:avLst/>
          </a:prstGeo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zh-CN" dirty="0"/>
              <a:t>服务过50多个</a:t>
            </a:r>
            <a:r>
              <a:rPr lang="es-ES" altLang="zh-CN" dirty="0"/>
              <a:t/>
            </a:r>
            <a:br>
              <a:rPr lang="es-ES" altLang="zh-CN" dirty="0"/>
            </a:br>
            <a:r>
              <a:rPr lang="zh-CN" dirty="0"/>
              <a:t>国家</a:t>
            </a:r>
          </a:p>
        </p:txBody>
      </p:sp>
      <p:sp>
        <p:nvSpPr>
          <p:cNvPr id="40" name="Elipse 39">
            <a:extLst>
              <a:ext uri="{FF2B5EF4-FFF2-40B4-BE49-F238E27FC236}">
                <a16:creationId xmlns:a16="http://schemas.microsoft.com/office/drawing/2014/main" id="{B8B127A7-4C45-CA40-81C2-0CAB86C8FD6C}"/>
              </a:ext>
            </a:extLst>
          </p:cNvPr>
          <p:cNvSpPr/>
          <p:nvPr/>
        </p:nvSpPr>
        <p:spPr>
          <a:xfrm>
            <a:off x="6712659" y="1900241"/>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Elipse 40">
            <a:extLst>
              <a:ext uri="{FF2B5EF4-FFF2-40B4-BE49-F238E27FC236}">
                <a16:creationId xmlns:a16="http://schemas.microsoft.com/office/drawing/2014/main" id="{ADF93087-14E5-294F-842D-DAC36F51024D}"/>
              </a:ext>
            </a:extLst>
          </p:cNvPr>
          <p:cNvSpPr/>
          <p:nvPr/>
        </p:nvSpPr>
        <p:spPr>
          <a:xfrm>
            <a:off x="6768561" y="1826051"/>
            <a:ext cx="64172" cy="64172"/>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Elipse 41">
            <a:extLst>
              <a:ext uri="{FF2B5EF4-FFF2-40B4-BE49-F238E27FC236}">
                <a16:creationId xmlns:a16="http://schemas.microsoft.com/office/drawing/2014/main" id="{263E263A-EF02-E344-B4F5-074DE6129906}"/>
              </a:ext>
            </a:extLst>
          </p:cNvPr>
          <p:cNvSpPr/>
          <p:nvPr/>
        </p:nvSpPr>
        <p:spPr>
          <a:xfrm>
            <a:off x="6708236" y="1777355"/>
            <a:ext cx="64172" cy="64172"/>
          </a:xfrm>
          <a:prstGeom prst="ellipse">
            <a:avLst/>
          </a:prstGeom>
          <a:solidFill>
            <a:srgbClr val="1ED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Elipse 42">
            <a:extLst>
              <a:ext uri="{FF2B5EF4-FFF2-40B4-BE49-F238E27FC236}">
                <a16:creationId xmlns:a16="http://schemas.microsoft.com/office/drawing/2014/main" id="{A570A87F-863D-3543-8AE6-ABCF87C2C987}"/>
              </a:ext>
            </a:extLst>
          </p:cNvPr>
          <p:cNvSpPr/>
          <p:nvPr/>
        </p:nvSpPr>
        <p:spPr>
          <a:xfrm>
            <a:off x="6593857" y="2723976"/>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Elipse 43">
            <a:extLst>
              <a:ext uri="{FF2B5EF4-FFF2-40B4-BE49-F238E27FC236}">
                <a16:creationId xmlns:a16="http://schemas.microsoft.com/office/drawing/2014/main" id="{1793B828-6981-784F-B14F-E258E2428E6A}"/>
              </a:ext>
            </a:extLst>
          </p:cNvPr>
          <p:cNvSpPr/>
          <p:nvPr/>
        </p:nvSpPr>
        <p:spPr>
          <a:xfrm>
            <a:off x="6766765" y="2607636"/>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5" name="Elipse 44">
            <a:extLst>
              <a:ext uri="{FF2B5EF4-FFF2-40B4-BE49-F238E27FC236}">
                <a16:creationId xmlns:a16="http://schemas.microsoft.com/office/drawing/2014/main" id="{4B27D7AA-70CA-FA42-8292-F2525E005D43}"/>
              </a:ext>
            </a:extLst>
          </p:cNvPr>
          <p:cNvSpPr/>
          <p:nvPr/>
        </p:nvSpPr>
        <p:spPr>
          <a:xfrm>
            <a:off x="7006175" y="2545163"/>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6" name="Elipse 45">
            <a:extLst>
              <a:ext uri="{FF2B5EF4-FFF2-40B4-BE49-F238E27FC236}">
                <a16:creationId xmlns:a16="http://schemas.microsoft.com/office/drawing/2014/main" id="{13300189-D2DE-7449-91AB-CFA297A598AA}"/>
              </a:ext>
            </a:extLst>
          </p:cNvPr>
          <p:cNvSpPr/>
          <p:nvPr/>
        </p:nvSpPr>
        <p:spPr>
          <a:xfrm>
            <a:off x="6352696" y="3206296"/>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7" name="Elipse 46">
            <a:extLst>
              <a:ext uri="{FF2B5EF4-FFF2-40B4-BE49-F238E27FC236}">
                <a16:creationId xmlns:a16="http://schemas.microsoft.com/office/drawing/2014/main" id="{7F7FB2E6-AB9F-8645-A900-1B3651F0C0AB}"/>
              </a:ext>
            </a:extLst>
          </p:cNvPr>
          <p:cNvSpPr/>
          <p:nvPr/>
        </p:nvSpPr>
        <p:spPr>
          <a:xfrm>
            <a:off x="6593857" y="3442432"/>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Elipse 47">
            <a:extLst>
              <a:ext uri="{FF2B5EF4-FFF2-40B4-BE49-F238E27FC236}">
                <a16:creationId xmlns:a16="http://schemas.microsoft.com/office/drawing/2014/main" id="{5E497E26-316C-034C-93FC-F6FB0C56A914}"/>
              </a:ext>
            </a:extLst>
          </p:cNvPr>
          <p:cNvSpPr/>
          <p:nvPr/>
        </p:nvSpPr>
        <p:spPr>
          <a:xfrm>
            <a:off x="7070347" y="3619362"/>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9" name="Elipse 48">
            <a:extLst>
              <a:ext uri="{FF2B5EF4-FFF2-40B4-BE49-F238E27FC236}">
                <a16:creationId xmlns:a16="http://schemas.microsoft.com/office/drawing/2014/main" id="{F29F8512-E5ED-5046-AA58-EC76CBEC6A45}"/>
              </a:ext>
            </a:extLst>
          </p:cNvPr>
          <p:cNvSpPr/>
          <p:nvPr/>
        </p:nvSpPr>
        <p:spPr>
          <a:xfrm>
            <a:off x="7306483" y="4270067"/>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Elipse 49">
            <a:extLst>
              <a:ext uri="{FF2B5EF4-FFF2-40B4-BE49-F238E27FC236}">
                <a16:creationId xmlns:a16="http://schemas.microsoft.com/office/drawing/2014/main" id="{5669C547-82EC-E747-A4FA-A9BB79D1116B}"/>
              </a:ext>
            </a:extLst>
          </p:cNvPr>
          <p:cNvSpPr/>
          <p:nvPr/>
        </p:nvSpPr>
        <p:spPr>
          <a:xfrm>
            <a:off x="7422039" y="4506204"/>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4" name="Elipse 53">
            <a:extLst>
              <a:ext uri="{FF2B5EF4-FFF2-40B4-BE49-F238E27FC236}">
                <a16:creationId xmlns:a16="http://schemas.microsoft.com/office/drawing/2014/main" id="{631B9ECC-F16E-E64C-BD67-7F08508FB435}"/>
              </a:ext>
            </a:extLst>
          </p:cNvPr>
          <p:cNvSpPr/>
          <p:nvPr/>
        </p:nvSpPr>
        <p:spPr>
          <a:xfrm>
            <a:off x="7718465" y="4390647"/>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7" name="Elipse 56">
            <a:extLst>
              <a:ext uri="{FF2B5EF4-FFF2-40B4-BE49-F238E27FC236}">
                <a16:creationId xmlns:a16="http://schemas.microsoft.com/office/drawing/2014/main" id="{74FBD4C3-0E8F-6E48-8115-7F9EBCAAA98E}"/>
              </a:ext>
            </a:extLst>
          </p:cNvPr>
          <p:cNvSpPr/>
          <p:nvPr/>
        </p:nvSpPr>
        <p:spPr>
          <a:xfrm>
            <a:off x="7542619" y="2722621"/>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8" name="Elipse 57">
            <a:extLst>
              <a:ext uri="{FF2B5EF4-FFF2-40B4-BE49-F238E27FC236}">
                <a16:creationId xmlns:a16="http://schemas.microsoft.com/office/drawing/2014/main" id="{727C5C1D-6F8A-624B-B2DA-8E1095073EF4}"/>
              </a:ext>
            </a:extLst>
          </p:cNvPr>
          <p:cNvSpPr/>
          <p:nvPr/>
        </p:nvSpPr>
        <p:spPr>
          <a:xfrm>
            <a:off x="7782637" y="2722621"/>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0" name="Elipse 59">
            <a:extLst>
              <a:ext uri="{FF2B5EF4-FFF2-40B4-BE49-F238E27FC236}">
                <a16:creationId xmlns:a16="http://schemas.microsoft.com/office/drawing/2014/main" id="{2B83DECE-34A0-4B43-9245-E8CBC74AB300}"/>
              </a:ext>
            </a:extLst>
          </p:cNvPr>
          <p:cNvSpPr/>
          <p:nvPr/>
        </p:nvSpPr>
        <p:spPr>
          <a:xfrm>
            <a:off x="7837903" y="2662331"/>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1" name="Elipse 60">
            <a:extLst>
              <a:ext uri="{FF2B5EF4-FFF2-40B4-BE49-F238E27FC236}">
                <a16:creationId xmlns:a16="http://schemas.microsoft.com/office/drawing/2014/main" id="{A1F1C152-E378-0945-81C0-9446EFED898C}"/>
              </a:ext>
            </a:extLst>
          </p:cNvPr>
          <p:cNvSpPr/>
          <p:nvPr/>
        </p:nvSpPr>
        <p:spPr>
          <a:xfrm>
            <a:off x="8134329" y="2963782"/>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Elipse 61">
            <a:extLst>
              <a:ext uri="{FF2B5EF4-FFF2-40B4-BE49-F238E27FC236}">
                <a16:creationId xmlns:a16="http://schemas.microsoft.com/office/drawing/2014/main" id="{6114A7A3-66CC-3A47-9490-7AF1A54AE9FC}"/>
              </a:ext>
            </a:extLst>
          </p:cNvPr>
          <p:cNvSpPr/>
          <p:nvPr/>
        </p:nvSpPr>
        <p:spPr>
          <a:xfrm>
            <a:off x="8370465" y="3084363"/>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3" name="Elipse 62">
            <a:extLst>
              <a:ext uri="{FF2B5EF4-FFF2-40B4-BE49-F238E27FC236}">
                <a16:creationId xmlns:a16="http://schemas.microsoft.com/office/drawing/2014/main" id="{1A393508-7D9F-1C4C-BEEB-2BA05D6B7F48}"/>
              </a:ext>
            </a:extLst>
          </p:cNvPr>
          <p:cNvSpPr/>
          <p:nvPr/>
        </p:nvSpPr>
        <p:spPr>
          <a:xfrm>
            <a:off x="8425731" y="2903493"/>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Elipse 63">
            <a:extLst>
              <a:ext uri="{FF2B5EF4-FFF2-40B4-BE49-F238E27FC236}">
                <a16:creationId xmlns:a16="http://schemas.microsoft.com/office/drawing/2014/main" id="{628C468E-D372-3349-BBBE-F3F29E241E2F}"/>
              </a:ext>
            </a:extLst>
          </p:cNvPr>
          <p:cNvSpPr/>
          <p:nvPr/>
        </p:nvSpPr>
        <p:spPr>
          <a:xfrm>
            <a:off x="6830015" y="2131684"/>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Elipse 64">
            <a:extLst>
              <a:ext uri="{FF2B5EF4-FFF2-40B4-BE49-F238E27FC236}">
                <a16:creationId xmlns:a16="http://schemas.microsoft.com/office/drawing/2014/main" id="{7D101976-81D4-0244-B404-3172A12AB819}"/>
              </a:ext>
            </a:extLst>
          </p:cNvPr>
          <p:cNvSpPr/>
          <p:nvPr/>
        </p:nvSpPr>
        <p:spPr>
          <a:xfrm>
            <a:off x="6883432" y="2067997"/>
            <a:ext cx="64172" cy="64172"/>
          </a:xfrm>
          <a:prstGeom prst="ellipse">
            <a:avLst/>
          </a:prstGeom>
          <a:solidFill>
            <a:srgbClr val="1ED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6" name="Elipse 65">
            <a:extLst>
              <a:ext uri="{FF2B5EF4-FFF2-40B4-BE49-F238E27FC236}">
                <a16:creationId xmlns:a16="http://schemas.microsoft.com/office/drawing/2014/main" id="{9760F93E-DBC7-724D-A000-739523D92249}"/>
              </a:ext>
            </a:extLst>
          </p:cNvPr>
          <p:cNvSpPr/>
          <p:nvPr/>
        </p:nvSpPr>
        <p:spPr>
          <a:xfrm>
            <a:off x="6943569" y="2133161"/>
            <a:ext cx="64172" cy="64172"/>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7" name="Elipse 66">
            <a:extLst>
              <a:ext uri="{FF2B5EF4-FFF2-40B4-BE49-F238E27FC236}">
                <a16:creationId xmlns:a16="http://schemas.microsoft.com/office/drawing/2014/main" id="{FC0CAB0F-5069-0643-A3C3-6D0D3ED2B6FD}"/>
              </a:ext>
            </a:extLst>
          </p:cNvPr>
          <p:cNvSpPr/>
          <p:nvPr/>
        </p:nvSpPr>
        <p:spPr>
          <a:xfrm>
            <a:off x="6942482" y="1950760"/>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8" name="Elipse 67">
            <a:extLst>
              <a:ext uri="{FF2B5EF4-FFF2-40B4-BE49-F238E27FC236}">
                <a16:creationId xmlns:a16="http://schemas.microsoft.com/office/drawing/2014/main" id="{A271A4CA-318F-154D-9766-A0D8ECC181A2}"/>
              </a:ext>
            </a:extLst>
          </p:cNvPr>
          <p:cNvSpPr/>
          <p:nvPr/>
        </p:nvSpPr>
        <p:spPr>
          <a:xfrm>
            <a:off x="7001160" y="2014328"/>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9" name="Elipse 68">
            <a:extLst>
              <a:ext uri="{FF2B5EF4-FFF2-40B4-BE49-F238E27FC236}">
                <a16:creationId xmlns:a16="http://schemas.microsoft.com/office/drawing/2014/main" id="{1F4105C7-0797-954D-877B-A0C2D82F094C}"/>
              </a:ext>
            </a:extLst>
          </p:cNvPr>
          <p:cNvSpPr/>
          <p:nvPr/>
        </p:nvSpPr>
        <p:spPr>
          <a:xfrm>
            <a:off x="7005678" y="1950641"/>
            <a:ext cx="64172" cy="64172"/>
          </a:xfrm>
          <a:prstGeom prst="ellipse">
            <a:avLst/>
          </a:prstGeom>
          <a:solidFill>
            <a:srgbClr val="1ED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0" name="Elipse 69">
            <a:extLst>
              <a:ext uri="{FF2B5EF4-FFF2-40B4-BE49-F238E27FC236}">
                <a16:creationId xmlns:a16="http://schemas.microsoft.com/office/drawing/2014/main" id="{6C46D2ED-7443-3E4B-9797-954B05191011}"/>
              </a:ext>
            </a:extLst>
          </p:cNvPr>
          <p:cNvSpPr/>
          <p:nvPr/>
        </p:nvSpPr>
        <p:spPr>
          <a:xfrm>
            <a:off x="7065815" y="1893559"/>
            <a:ext cx="64172" cy="64172"/>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1" name="Elipse 70">
            <a:extLst>
              <a:ext uri="{FF2B5EF4-FFF2-40B4-BE49-F238E27FC236}">
                <a16:creationId xmlns:a16="http://schemas.microsoft.com/office/drawing/2014/main" id="{DDDDBF8A-BEC4-0943-83B2-A985ED40D60E}"/>
              </a:ext>
            </a:extLst>
          </p:cNvPr>
          <p:cNvSpPr/>
          <p:nvPr/>
        </p:nvSpPr>
        <p:spPr>
          <a:xfrm>
            <a:off x="7069617" y="1955650"/>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2" name="Elipse 71">
            <a:extLst>
              <a:ext uri="{FF2B5EF4-FFF2-40B4-BE49-F238E27FC236}">
                <a16:creationId xmlns:a16="http://schemas.microsoft.com/office/drawing/2014/main" id="{C517785B-0D02-4F47-AC98-6DE8A0E3C4F7}"/>
              </a:ext>
            </a:extLst>
          </p:cNvPr>
          <p:cNvSpPr/>
          <p:nvPr/>
        </p:nvSpPr>
        <p:spPr>
          <a:xfrm>
            <a:off x="7007461" y="2131684"/>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3" name="Elipse 72">
            <a:extLst>
              <a:ext uri="{FF2B5EF4-FFF2-40B4-BE49-F238E27FC236}">
                <a16:creationId xmlns:a16="http://schemas.microsoft.com/office/drawing/2014/main" id="{976F9A01-8638-9741-9AC6-8056A0FF8DA8}"/>
              </a:ext>
            </a:extLst>
          </p:cNvPr>
          <p:cNvSpPr/>
          <p:nvPr/>
        </p:nvSpPr>
        <p:spPr>
          <a:xfrm>
            <a:off x="7188385" y="2121904"/>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4" name="Elipse 73">
            <a:extLst>
              <a:ext uri="{FF2B5EF4-FFF2-40B4-BE49-F238E27FC236}">
                <a16:creationId xmlns:a16="http://schemas.microsoft.com/office/drawing/2014/main" id="{E3CC02B2-4C5B-1C4E-9ABB-DA804D0EE48C}"/>
              </a:ext>
            </a:extLst>
          </p:cNvPr>
          <p:cNvSpPr/>
          <p:nvPr/>
        </p:nvSpPr>
        <p:spPr>
          <a:xfrm>
            <a:off x="7178605" y="2004548"/>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5" name="Elipse 74">
            <a:extLst>
              <a:ext uri="{FF2B5EF4-FFF2-40B4-BE49-F238E27FC236}">
                <a16:creationId xmlns:a16="http://schemas.microsoft.com/office/drawing/2014/main" id="{14BF4BE9-69F3-BD44-B74F-F5D3581517A2}"/>
              </a:ext>
            </a:extLst>
          </p:cNvPr>
          <p:cNvSpPr/>
          <p:nvPr/>
        </p:nvSpPr>
        <p:spPr>
          <a:xfrm>
            <a:off x="7300851" y="2131684"/>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6" name="Elipse 75">
            <a:extLst>
              <a:ext uri="{FF2B5EF4-FFF2-40B4-BE49-F238E27FC236}">
                <a16:creationId xmlns:a16="http://schemas.microsoft.com/office/drawing/2014/main" id="{5C2536E6-1763-3E40-9839-FA6BA27E811A}"/>
              </a:ext>
            </a:extLst>
          </p:cNvPr>
          <p:cNvSpPr/>
          <p:nvPr/>
        </p:nvSpPr>
        <p:spPr>
          <a:xfrm>
            <a:off x="7359529" y="1955649"/>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7" name="Elipse 76">
            <a:extLst>
              <a:ext uri="{FF2B5EF4-FFF2-40B4-BE49-F238E27FC236}">
                <a16:creationId xmlns:a16="http://schemas.microsoft.com/office/drawing/2014/main" id="{08825FB2-CCBA-4D4E-B656-6DE19D8F5B7A}"/>
              </a:ext>
            </a:extLst>
          </p:cNvPr>
          <p:cNvSpPr/>
          <p:nvPr/>
        </p:nvSpPr>
        <p:spPr>
          <a:xfrm>
            <a:off x="7300851" y="1535123"/>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8" name="Elipse 77">
            <a:extLst>
              <a:ext uri="{FF2B5EF4-FFF2-40B4-BE49-F238E27FC236}">
                <a16:creationId xmlns:a16="http://schemas.microsoft.com/office/drawing/2014/main" id="{75CC9DA5-E531-7744-A19F-4925F485B5BB}"/>
              </a:ext>
            </a:extLst>
          </p:cNvPr>
          <p:cNvSpPr/>
          <p:nvPr/>
        </p:nvSpPr>
        <p:spPr>
          <a:xfrm>
            <a:off x="7535564" y="1471555"/>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79" name="Elipse 78">
            <a:extLst>
              <a:ext uri="{FF2B5EF4-FFF2-40B4-BE49-F238E27FC236}">
                <a16:creationId xmlns:a16="http://schemas.microsoft.com/office/drawing/2014/main" id="{9866A5A2-02B7-5548-B5D5-04EBB7D3692D}"/>
              </a:ext>
            </a:extLst>
          </p:cNvPr>
          <p:cNvSpPr/>
          <p:nvPr/>
        </p:nvSpPr>
        <p:spPr>
          <a:xfrm>
            <a:off x="7654293" y="1950641"/>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0" name="Elipse 79">
            <a:extLst>
              <a:ext uri="{FF2B5EF4-FFF2-40B4-BE49-F238E27FC236}">
                <a16:creationId xmlns:a16="http://schemas.microsoft.com/office/drawing/2014/main" id="{DF142600-1561-A34B-9853-93503659FE33}"/>
              </a:ext>
            </a:extLst>
          </p:cNvPr>
          <p:cNvSpPr/>
          <p:nvPr/>
        </p:nvSpPr>
        <p:spPr>
          <a:xfrm>
            <a:off x="7594472" y="2186949"/>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1" name="Elipse 80">
            <a:extLst>
              <a:ext uri="{FF2B5EF4-FFF2-40B4-BE49-F238E27FC236}">
                <a16:creationId xmlns:a16="http://schemas.microsoft.com/office/drawing/2014/main" id="{3D93F5AF-938E-6144-B7EF-1EB4CBA59F6E}"/>
              </a:ext>
            </a:extLst>
          </p:cNvPr>
          <p:cNvSpPr/>
          <p:nvPr/>
        </p:nvSpPr>
        <p:spPr>
          <a:xfrm>
            <a:off x="8494189" y="2546534"/>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2" name="Elipse 81">
            <a:extLst>
              <a:ext uri="{FF2B5EF4-FFF2-40B4-BE49-F238E27FC236}">
                <a16:creationId xmlns:a16="http://schemas.microsoft.com/office/drawing/2014/main" id="{A41FB9A4-FE41-FC4D-A167-3205ED5A39CF}"/>
              </a:ext>
            </a:extLst>
          </p:cNvPr>
          <p:cNvSpPr/>
          <p:nvPr/>
        </p:nvSpPr>
        <p:spPr>
          <a:xfrm>
            <a:off x="9080970" y="3196516"/>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Elipse 82">
            <a:extLst>
              <a:ext uri="{FF2B5EF4-FFF2-40B4-BE49-F238E27FC236}">
                <a16:creationId xmlns:a16="http://schemas.microsoft.com/office/drawing/2014/main" id="{D5A6BFEC-A090-204B-AB04-CB2207BDBDE2}"/>
              </a:ext>
            </a:extLst>
          </p:cNvPr>
          <p:cNvSpPr/>
          <p:nvPr/>
        </p:nvSpPr>
        <p:spPr>
          <a:xfrm>
            <a:off x="9217886" y="3377440"/>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4" name="Elipse 83">
            <a:extLst>
              <a:ext uri="{FF2B5EF4-FFF2-40B4-BE49-F238E27FC236}">
                <a16:creationId xmlns:a16="http://schemas.microsoft.com/office/drawing/2014/main" id="{78EF0923-5B15-2F40-804C-85960467BD91}"/>
              </a:ext>
            </a:extLst>
          </p:cNvPr>
          <p:cNvSpPr/>
          <p:nvPr/>
        </p:nvSpPr>
        <p:spPr>
          <a:xfrm>
            <a:off x="9437928" y="2961804"/>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5" name="Elipse 84">
            <a:extLst>
              <a:ext uri="{FF2B5EF4-FFF2-40B4-BE49-F238E27FC236}">
                <a16:creationId xmlns:a16="http://schemas.microsoft.com/office/drawing/2014/main" id="{9F8F9592-831B-504C-86BE-C9A201A644D7}"/>
              </a:ext>
            </a:extLst>
          </p:cNvPr>
          <p:cNvSpPr/>
          <p:nvPr/>
        </p:nvSpPr>
        <p:spPr>
          <a:xfrm>
            <a:off x="9736208" y="3020482"/>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6" name="Elipse 85">
            <a:extLst>
              <a:ext uri="{FF2B5EF4-FFF2-40B4-BE49-F238E27FC236}">
                <a16:creationId xmlns:a16="http://schemas.microsoft.com/office/drawing/2014/main" id="{DE707F7E-774A-464B-A033-F75BD31C0E24}"/>
              </a:ext>
            </a:extLst>
          </p:cNvPr>
          <p:cNvSpPr/>
          <p:nvPr/>
        </p:nvSpPr>
        <p:spPr>
          <a:xfrm>
            <a:off x="9975810" y="3142728"/>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7" name="Elipse 86">
            <a:extLst>
              <a:ext uri="{FF2B5EF4-FFF2-40B4-BE49-F238E27FC236}">
                <a16:creationId xmlns:a16="http://schemas.microsoft.com/office/drawing/2014/main" id="{B062B9BB-089C-0348-A43F-20803A745ACE}"/>
              </a:ext>
            </a:extLst>
          </p:cNvPr>
          <p:cNvSpPr/>
          <p:nvPr/>
        </p:nvSpPr>
        <p:spPr>
          <a:xfrm>
            <a:off x="9737292" y="3378442"/>
            <a:ext cx="64172" cy="64172"/>
          </a:xfrm>
          <a:prstGeom prst="ellipse">
            <a:avLst/>
          </a:prstGeom>
          <a:solidFill>
            <a:srgbClr val="1ED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8" name="Elipse 87">
            <a:extLst>
              <a:ext uri="{FF2B5EF4-FFF2-40B4-BE49-F238E27FC236}">
                <a16:creationId xmlns:a16="http://schemas.microsoft.com/office/drawing/2014/main" id="{838D7ADD-29B2-4B45-BDEB-D5E0D87924E3}"/>
              </a:ext>
            </a:extLst>
          </p:cNvPr>
          <p:cNvSpPr/>
          <p:nvPr/>
        </p:nvSpPr>
        <p:spPr>
          <a:xfrm>
            <a:off x="9806098" y="3364110"/>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9" name="Elipse 88">
            <a:extLst>
              <a:ext uri="{FF2B5EF4-FFF2-40B4-BE49-F238E27FC236}">
                <a16:creationId xmlns:a16="http://schemas.microsoft.com/office/drawing/2014/main" id="{2B374A2F-3E87-9442-AE9B-DF19B45433BD}"/>
              </a:ext>
            </a:extLst>
          </p:cNvPr>
          <p:cNvSpPr/>
          <p:nvPr/>
        </p:nvSpPr>
        <p:spPr>
          <a:xfrm>
            <a:off x="9790048" y="3437494"/>
            <a:ext cx="64172" cy="64172"/>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0" name="Elipse 89">
            <a:extLst>
              <a:ext uri="{FF2B5EF4-FFF2-40B4-BE49-F238E27FC236}">
                <a16:creationId xmlns:a16="http://schemas.microsoft.com/office/drawing/2014/main" id="{92816859-1C98-8341-AEAD-06245A350DF6}"/>
              </a:ext>
            </a:extLst>
          </p:cNvPr>
          <p:cNvSpPr/>
          <p:nvPr/>
        </p:nvSpPr>
        <p:spPr>
          <a:xfrm>
            <a:off x="10098119" y="3853281"/>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1" name="Elipse 90">
            <a:extLst>
              <a:ext uri="{FF2B5EF4-FFF2-40B4-BE49-F238E27FC236}">
                <a16:creationId xmlns:a16="http://schemas.microsoft.com/office/drawing/2014/main" id="{6CAD0B1D-F3AB-3848-958D-C632F9A27BAF}"/>
              </a:ext>
            </a:extLst>
          </p:cNvPr>
          <p:cNvSpPr/>
          <p:nvPr/>
        </p:nvSpPr>
        <p:spPr>
          <a:xfrm>
            <a:off x="10453395" y="3375697"/>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2" name="Elipse 91">
            <a:extLst>
              <a:ext uri="{FF2B5EF4-FFF2-40B4-BE49-F238E27FC236}">
                <a16:creationId xmlns:a16="http://schemas.microsoft.com/office/drawing/2014/main" id="{BC54E73F-2EAE-B84E-BA4E-623B25E5408F}"/>
              </a:ext>
            </a:extLst>
          </p:cNvPr>
          <p:cNvSpPr/>
          <p:nvPr/>
        </p:nvSpPr>
        <p:spPr>
          <a:xfrm>
            <a:off x="10092907" y="2959910"/>
            <a:ext cx="64172" cy="64172"/>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3" name="Elipse 92">
            <a:extLst>
              <a:ext uri="{FF2B5EF4-FFF2-40B4-BE49-F238E27FC236}">
                <a16:creationId xmlns:a16="http://schemas.microsoft.com/office/drawing/2014/main" id="{8623AD06-6500-924D-BE01-E92A140BEAA8}"/>
              </a:ext>
            </a:extLst>
          </p:cNvPr>
          <p:cNvSpPr/>
          <p:nvPr/>
        </p:nvSpPr>
        <p:spPr>
          <a:xfrm>
            <a:off x="10384118" y="2721117"/>
            <a:ext cx="64172" cy="64172"/>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4" name="Elipse 93">
            <a:extLst>
              <a:ext uri="{FF2B5EF4-FFF2-40B4-BE49-F238E27FC236}">
                <a16:creationId xmlns:a16="http://schemas.microsoft.com/office/drawing/2014/main" id="{B33EA69B-68E0-2241-AFB6-0FC777DDC1E0}"/>
              </a:ext>
            </a:extLst>
          </p:cNvPr>
          <p:cNvSpPr/>
          <p:nvPr/>
        </p:nvSpPr>
        <p:spPr>
          <a:xfrm>
            <a:off x="10331361" y="2667889"/>
            <a:ext cx="64172" cy="64172"/>
          </a:xfrm>
          <a:prstGeom prst="ellipse">
            <a:avLst/>
          </a:prstGeom>
          <a:solidFill>
            <a:srgbClr val="1ED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5" name="Elipse 94">
            <a:extLst>
              <a:ext uri="{FF2B5EF4-FFF2-40B4-BE49-F238E27FC236}">
                <a16:creationId xmlns:a16="http://schemas.microsoft.com/office/drawing/2014/main" id="{4C3DF4ED-F72C-D043-AD38-EB0AD8E7EA0A}"/>
              </a:ext>
            </a:extLst>
          </p:cNvPr>
          <p:cNvSpPr/>
          <p:nvPr/>
        </p:nvSpPr>
        <p:spPr>
          <a:xfrm>
            <a:off x="10448290" y="2371771"/>
            <a:ext cx="64172" cy="64172"/>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Elipse 95">
            <a:extLst>
              <a:ext uri="{FF2B5EF4-FFF2-40B4-BE49-F238E27FC236}">
                <a16:creationId xmlns:a16="http://schemas.microsoft.com/office/drawing/2014/main" id="{758B52E6-4C6C-9240-A618-19CDAC1FFC38}"/>
              </a:ext>
            </a:extLst>
          </p:cNvPr>
          <p:cNvSpPr/>
          <p:nvPr/>
        </p:nvSpPr>
        <p:spPr>
          <a:xfrm>
            <a:off x="10092907" y="2555152"/>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7" name="Elipse 96">
            <a:extLst>
              <a:ext uri="{FF2B5EF4-FFF2-40B4-BE49-F238E27FC236}">
                <a16:creationId xmlns:a16="http://schemas.microsoft.com/office/drawing/2014/main" id="{8B5A57F1-E29B-B24A-8BD7-EE1BC0D6C456}"/>
              </a:ext>
            </a:extLst>
          </p:cNvPr>
          <p:cNvSpPr/>
          <p:nvPr/>
        </p:nvSpPr>
        <p:spPr>
          <a:xfrm>
            <a:off x="11161176" y="4509819"/>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0" name="Elipse 99">
            <a:extLst>
              <a:ext uri="{FF2B5EF4-FFF2-40B4-BE49-F238E27FC236}">
                <a16:creationId xmlns:a16="http://schemas.microsoft.com/office/drawing/2014/main" id="{4D05F926-D3A6-DB4E-8D52-23FD6881F502}"/>
              </a:ext>
            </a:extLst>
          </p:cNvPr>
          <p:cNvSpPr/>
          <p:nvPr/>
        </p:nvSpPr>
        <p:spPr>
          <a:xfrm>
            <a:off x="11999340" y="4747201"/>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1" name="Elipse 100">
            <a:extLst>
              <a:ext uri="{FF2B5EF4-FFF2-40B4-BE49-F238E27FC236}">
                <a16:creationId xmlns:a16="http://schemas.microsoft.com/office/drawing/2014/main" id="{820DFB99-2CAF-5F42-A853-55F48464FBEA}"/>
              </a:ext>
            </a:extLst>
          </p:cNvPr>
          <p:cNvSpPr/>
          <p:nvPr/>
        </p:nvSpPr>
        <p:spPr>
          <a:xfrm>
            <a:off x="4635416" y="2300577"/>
            <a:ext cx="64172" cy="64172"/>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2" name="Elipse 101">
            <a:extLst>
              <a:ext uri="{FF2B5EF4-FFF2-40B4-BE49-F238E27FC236}">
                <a16:creationId xmlns:a16="http://schemas.microsoft.com/office/drawing/2014/main" id="{F96611D8-F2E8-F541-BFA6-F39963DAA0FC}"/>
              </a:ext>
            </a:extLst>
          </p:cNvPr>
          <p:cNvSpPr/>
          <p:nvPr/>
        </p:nvSpPr>
        <p:spPr>
          <a:xfrm>
            <a:off x="4512297" y="2370394"/>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3" name="Elipse 102">
            <a:extLst>
              <a:ext uri="{FF2B5EF4-FFF2-40B4-BE49-F238E27FC236}">
                <a16:creationId xmlns:a16="http://schemas.microsoft.com/office/drawing/2014/main" id="{F7A8C614-F27F-6747-B970-71C8F5D96BF4}"/>
              </a:ext>
            </a:extLst>
          </p:cNvPr>
          <p:cNvSpPr/>
          <p:nvPr/>
        </p:nvSpPr>
        <p:spPr>
          <a:xfrm>
            <a:off x="3857542" y="3025149"/>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4" name="Elipse 103">
            <a:extLst>
              <a:ext uri="{FF2B5EF4-FFF2-40B4-BE49-F238E27FC236}">
                <a16:creationId xmlns:a16="http://schemas.microsoft.com/office/drawing/2014/main" id="{F9417E2D-23AC-684D-97A9-D45A71F34174}"/>
              </a:ext>
            </a:extLst>
          </p:cNvPr>
          <p:cNvSpPr/>
          <p:nvPr/>
        </p:nvSpPr>
        <p:spPr>
          <a:xfrm>
            <a:off x="4455853" y="3380749"/>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5" name="Elipse 104">
            <a:extLst>
              <a:ext uri="{FF2B5EF4-FFF2-40B4-BE49-F238E27FC236}">
                <a16:creationId xmlns:a16="http://schemas.microsoft.com/office/drawing/2014/main" id="{D604967F-021D-744A-AEF2-AB8605CED82A}"/>
              </a:ext>
            </a:extLst>
          </p:cNvPr>
          <p:cNvSpPr/>
          <p:nvPr/>
        </p:nvSpPr>
        <p:spPr>
          <a:xfrm>
            <a:off x="4580031" y="3504927"/>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6" name="Elipse 105">
            <a:extLst>
              <a:ext uri="{FF2B5EF4-FFF2-40B4-BE49-F238E27FC236}">
                <a16:creationId xmlns:a16="http://schemas.microsoft.com/office/drawing/2014/main" id="{3C5AA1DF-6CA0-1B40-89CB-4A066C02C375}"/>
              </a:ext>
            </a:extLst>
          </p:cNvPr>
          <p:cNvSpPr/>
          <p:nvPr/>
        </p:nvSpPr>
        <p:spPr>
          <a:xfrm>
            <a:off x="4460019" y="3677998"/>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7" name="Elipse 106">
            <a:extLst>
              <a:ext uri="{FF2B5EF4-FFF2-40B4-BE49-F238E27FC236}">
                <a16:creationId xmlns:a16="http://schemas.microsoft.com/office/drawing/2014/main" id="{F8D6D32C-0A6D-A142-AAF2-8B05186C3779}"/>
              </a:ext>
            </a:extLst>
          </p:cNvPr>
          <p:cNvSpPr/>
          <p:nvPr/>
        </p:nvSpPr>
        <p:spPr>
          <a:xfrm>
            <a:off x="4567264" y="3852976"/>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8" name="Elipse 107">
            <a:extLst>
              <a:ext uri="{FF2B5EF4-FFF2-40B4-BE49-F238E27FC236}">
                <a16:creationId xmlns:a16="http://schemas.microsoft.com/office/drawing/2014/main" id="{05C6459D-6A32-E14C-9DF4-A62C084CF056}"/>
              </a:ext>
            </a:extLst>
          </p:cNvPr>
          <p:cNvSpPr/>
          <p:nvPr/>
        </p:nvSpPr>
        <p:spPr>
          <a:xfrm>
            <a:off x="4688572" y="4740416"/>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9" name="Elipse 108">
            <a:extLst>
              <a:ext uri="{FF2B5EF4-FFF2-40B4-BE49-F238E27FC236}">
                <a16:creationId xmlns:a16="http://schemas.microsoft.com/office/drawing/2014/main" id="{0C05972C-E7EA-4842-9B69-9E38C6B54412}"/>
              </a:ext>
            </a:extLst>
          </p:cNvPr>
          <p:cNvSpPr/>
          <p:nvPr/>
        </p:nvSpPr>
        <p:spPr>
          <a:xfrm>
            <a:off x="4864843" y="4145505"/>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0" name="Elipse 109">
            <a:extLst>
              <a:ext uri="{FF2B5EF4-FFF2-40B4-BE49-F238E27FC236}">
                <a16:creationId xmlns:a16="http://schemas.microsoft.com/office/drawing/2014/main" id="{56B4E095-5DF6-6B4E-A343-BC3E868B01AB}"/>
              </a:ext>
            </a:extLst>
          </p:cNvPr>
          <p:cNvSpPr/>
          <p:nvPr/>
        </p:nvSpPr>
        <p:spPr>
          <a:xfrm>
            <a:off x="4925436" y="4266690"/>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1" name="Elipse 110">
            <a:extLst>
              <a:ext uri="{FF2B5EF4-FFF2-40B4-BE49-F238E27FC236}">
                <a16:creationId xmlns:a16="http://schemas.microsoft.com/office/drawing/2014/main" id="{FB44F186-DDE4-994B-A632-62834081335A}"/>
              </a:ext>
            </a:extLst>
          </p:cNvPr>
          <p:cNvSpPr/>
          <p:nvPr/>
        </p:nvSpPr>
        <p:spPr>
          <a:xfrm>
            <a:off x="5167807" y="4679822"/>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2" name="Elipse 111">
            <a:extLst>
              <a:ext uri="{FF2B5EF4-FFF2-40B4-BE49-F238E27FC236}">
                <a16:creationId xmlns:a16="http://schemas.microsoft.com/office/drawing/2014/main" id="{6D63CC53-E3A1-D548-BDB7-D1B584EFE11D}"/>
              </a:ext>
            </a:extLst>
          </p:cNvPr>
          <p:cNvSpPr/>
          <p:nvPr/>
        </p:nvSpPr>
        <p:spPr>
          <a:xfrm>
            <a:off x="5048472" y="4744124"/>
            <a:ext cx="64172" cy="64172"/>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3" name="Elipse 112">
            <a:extLst>
              <a:ext uri="{FF2B5EF4-FFF2-40B4-BE49-F238E27FC236}">
                <a16:creationId xmlns:a16="http://schemas.microsoft.com/office/drawing/2014/main" id="{7C458CA7-F5D9-094E-9365-518276B159C7}"/>
              </a:ext>
            </a:extLst>
          </p:cNvPr>
          <p:cNvSpPr/>
          <p:nvPr/>
        </p:nvSpPr>
        <p:spPr>
          <a:xfrm>
            <a:off x="5043968" y="4676244"/>
            <a:ext cx="64172" cy="64172"/>
          </a:xfrm>
          <a:prstGeom prst="ellipse">
            <a:avLst/>
          </a:prstGeom>
          <a:solidFill>
            <a:srgbClr val="1ED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4" name="Elipse 113">
            <a:extLst>
              <a:ext uri="{FF2B5EF4-FFF2-40B4-BE49-F238E27FC236}">
                <a16:creationId xmlns:a16="http://schemas.microsoft.com/office/drawing/2014/main" id="{BCC4E0C7-242D-5F4A-9499-694037A14E27}"/>
              </a:ext>
            </a:extLst>
          </p:cNvPr>
          <p:cNvSpPr/>
          <p:nvPr/>
        </p:nvSpPr>
        <p:spPr>
          <a:xfrm>
            <a:off x="4985638" y="4745747"/>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5" name="Elipse 114">
            <a:extLst>
              <a:ext uri="{FF2B5EF4-FFF2-40B4-BE49-F238E27FC236}">
                <a16:creationId xmlns:a16="http://schemas.microsoft.com/office/drawing/2014/main" id="{A9717A41-803D-B34D-A6E9-C6B6B23BB845}"/>
              </a:ext>
            </a:extLst>
          </p:cNvPr>
          <p:cNvSpPr/>
          <p:nvPr/>
        </p:nvSpPr>
        <p:spPr>
          <a:xfrm>
            <a:off x="5338568" y="4266690"/>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6" name="Elipse 115">
            <a:extLst>
              <a:ext uri="{FF2B5EF4-FFF2-40B4-BE49-F238E27FC236}">
                <a16:creationId xmlns:a16="http://schemas.microsoft.com/office/drawing/2014/main" id="{4DB7218C-A771-5542-8173-C0FB9D706524}"/>
              </a:ext>
            </a:extLst>
          </p:cNvPr>
          <p:cNvSpPr/>
          <p:nvPr/>
        </p:nvSpPr>
        <p:spPr>
          <a:xfrm>
            <a:off x="5637875" y="4033536"/>
            <a:ext cx="64172" cy="64172"/>
          </a:xfrm>
          <a:prstGeom prst="ellipse">
            <a:avLst/>
          </a:prstGeom>
          <a:solidFill>
            <a:srgbClr val="00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7" name="Elipse 116">
            <a:extLst>
              <a:ext uri="{FF2B5EF4-FFF2-40B4-BE49-F238E27FC236}">
                <a16:creationId xmlns:a16="http://schemas.microsoft.com/office/drawing/2014/main" id="{7087B4D9-3270-7646-8C44-1CC4FF771724}"/>
              </a:ext>
            </a:extLst>
          </p:cNvPr>
          <p:cNvSpPr/>
          <p:nvPr/>
        </p:nvSpPr>
        <p:spPr>
          <a:xfrm>
            <a:off x="5583795" y="3971165"/>
            <a:ext cx="64172" cy="64172"/>
          </a:xfrm>
          <a:prstGeom prst="ellipse">
            <a:avLst/>
          </a:prstGeom>
          <a:solidFill>
            <a:srgbClr val="1ED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8" name="Elipse 117">
            <a:extLst>
              <a:ext uri="{FF2B5EF4-FFF2-40B4-BE49-F238E27FC236}">
                <a16:creationId xmlns:a16="http://schemas.microsoft.com/office/drawing/2014/main" id="{B39E2297-6DDF-794C-B9D9-1CAE9F4C9126}"/>
              </a:ext>
            </a:extLst>
          </p:cNvPr>
          <p:cNvSpPr/>
          <p:nvPr/>
        </p:nvSpPr>
        <p:spPr>
          <a:xfrm>
            <a:off x="4927062" y="3378233"/>
            <a:ext cx="64172" cy="64172"/>
          </a:xfrm>
          <a:prstGeom prst="ellipse">
            <a:avLst/>
          </a:prstGeom>
          <a:solidFill>
            <a:srgbClr val="0505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9" name="Rectángulo redondeado 118">
            <a:extLst>
              <a:ext uri="{FF2B5EF4-FFF2-40B4-BE49-F238E27FC236}">
                <a16:creationId xmlns:a16="http://schemas.microsoft.com/office/drawing/2014/main" id="{4A07E21E-6359-F14C-970B-2F23ECB1DECE}"/>
              </a:ext>
            </a:extLst>
          </p:cNvPr>
          <p:cNvSpPr/>
          <p:nvPr/>
        </p:nvSpPr>
        <p:spPr>
          <a:xfrm>
            <a:off x="5705357" y="5441778"/>
            <a:ext cx="1815314" cy="929155"/>
          </a:xfrm>
          <a:prstGeom prst="roundRect">
            <a:avLst>
              <a:gd name="adj" fmla="val 3839"/>
            </a:avLst>
          </a:prstGeom>
          <a:solidFill>
            <a:srgbClr val="ED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0" name="Marcador de contenido 2">
            <a:extLst>
              <a:ext uri="{FF2B5EF4-FFF2-40B4-BE49-F238E27FC236}">
                <a16:creationId xmlns:a16="http://schemas.microsoft.com/office/drawing/2014/main" id="{2CC5BCF2-B4BE-194C-9BDA-AE7F53524C1C}"/>
              </a:ext>
            </a:extLst>
          </p:cNvPr>
          <p:cNvSpPr txBox="1">
            <a:spLocks/>
          </p:cNvSpPr>
          <p:nvPr/>
        </p:nvSpPr>
        <p:spPr>
          <a:xfrm>
            <a:off x="5854954" y="5061012"/>
            <a:ext cx="1665717" cy="958043"/>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sz="2400"/>
              <a:t>+2M</a:t>
            </a:r>
          </a:p>
        </p:txBody>
      </p:sp>
      <p:sp>
        <p:nvSpPr>
          <p:cNvPr id="121" name="Marcador de contenido 2">
            <a:extLst>
              <a:ext uri="{FF2B5EF4-FFF2-40B4-BE49-F238E27FC236}">
                <a16:creationId xmlns:a16="http://schemas.microsoft.com/office/drawing/2014/main" id="{9FEB793C-3AFB-B943-9175-0441D51010E0}"/>
              </a:ext>
            </a:extLst>
          </p:cNvPr>
          <p:cNvSpPr txBox="1">
            <a:spLocks/>
          </p:cNvSpPr>
          <p:nvPr/>
        </p:nvSpPr>
        <p:spPr>
          <a:xfrm>
            <a:off x="5854954" y="5894651"/>
            <a:ext cx="1665717" cy="555113"/>
          </a:xfrm>
          <a:prstGeom prst="rect">
            <a:avLst/>
          </a:prstGeo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sz="1200"/>
              <a:t>已安装设备</a:t>
            </a:r>
          </a:p>
        </p:txBody>
      </p:sp>
      <p:sp>
        <p:nvSpPr>
          <p:cNvPr id="124" name="Rectángulo redondeado 123">
            <a:extLst>
              <a:ext uri="{FF2B5EF4-FFF2-40B4-BE49-F238E27FC236}">
                <a16:creationId xmlns:a16="http://schemas.microsoft.com/office/drawing/2014/main" id="{557357CC-45FF-3C46-8A40-AB0222A7A872}"/>
              </a:ext>
            </a:extLst>
          </p:cNvPr>
          <p:cNvSpPr/>
          <p:nvPr/>
        </p:nvSpPr>
        <p:spPr>
          <a:xfrm>
            <a:off x="7684282" y="5441778"/>
            <a:ext cx="2291527" cy="929155"/>
          </a:xfrm>
          <a:prstGeom prst="roundRect">
            <a:avLst>
              <a:gd name="adj" fmla="val 3862"/>
            </a:avLst>
          </a:prstGeom>
          <a:solidFill>
            <a:srgbClr val="ED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25" name="Marcador de contenido 2">
            <a:extLst>
              <a:ext uri="{FF2B5EF4-FFF2-40B4-BE49-F238E27FC236}">
                <a16:creationId xmlns:a16="http://schemas.microsoft.com/office/drawing/2014/main" id="{D5DF95C3-DDCD-384E-A81B-BDF1506AC6FE}"/>
              </a:ext>
            </a:extLst>
          </p:cNvPr>
          <p:cNvSpPr txBox="1">
            <a:spLocks/>
          </p:cNvSpPr>
          <p:nvPr/>
        </p:nvSpPr>
        <p:spPr>
          <a:xfrm>
            <a:off x="7833880" y="5061012"/>
            <a:ext cx="1665717" cy="958043"/>
          </a:xfrm>
          <a:prstGeom prst="rect">
            <a:avLst/>
          </a:prstGeom>
        </p:spPr>
        <p:txBody>
          <a:bodyPr vert="horz" lIns="91440" tIns="45720" rIns="91440" bIns="4572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48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sz="2400"/>
              <a:t>+42k</a:t>
            </a:r>
          </a:p>
        </p:txBody>
      </p:sp>
      <p:sp>
        <p:nvSpPr>
          <p:cNvPr id="126" name="Marcador de contenido 2">
            <a:extLst>
              <a:ext uri="{FF2B5EF4-FFF2-40B4-BE49-F238E27FC236}">
                <a16:creationId xmlns:a16="http://schemas.microsoft.com/office/drawing/2014/main" id="{5B95A631-518E-094A-98CF-E96E0CF23D52}"/>
              </a:ext>
            </a:extLst>
          </p:cNvPr>
          <p:cNvSpPr txBox="1">
            <a:spLocks/>
          </p:cNvSpPr>
          <p:nvPr/>
        </p:nvSpPr>
        <p:spPr>
          <a:xfrm>
            <a:off x="7833880" y="5894651"/>
            <a:ext cx="2141929" cy="555113"/>
          </a:xfrm>
          <a:prstGeom prst="rect">
            <a:avLst/>
          </a:prstGeom>
        </p:spPr>
        <p:txBody>
          <a:bodyPr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sz="1200"/>
              <a:t>自动化装置</a:t>
            </a:r>
          </a:p>
        </p:txBody>
      </p:sp>
      <p:sp>
        <p:nvSpPr>
          <p:cNvPr id="128" name="Marcador de contenido 3">
            <a:extLst>
              <a:ext uri="{FF2B5EF4-FFF2-40B4-BE49-F238E27FC236}">
                <a16:creationId xmlns:a16="http://schemas.microsoft.com/office/drawing/2014/main" id="{AB9C331D-1C27-9148-8861-39F6E049AE89}"/>
              </a:ext>
            </a:extLst>
          </p:cNvPr>
          <p:cNvSpPr txBox="1">
            <a:spLocks/>
          </p:cNvSpPr>
          <p:nvPr/>
        </p:nvSpPr>
        <p:spPr>
          <a:xfrm>
            <a:off x="754824" y="882881"/>
            <a:ext cx="2712276" cy="10442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sz="3200">
                <a:latin typeface="Titillium Web" pitchFamily="2" charset="77"/>
                <a:ea typeface="SimSun"/>
              </a:rPr>
              <a:t>我们的足迹遍布全球</a:t>
            </a:r>
          </a:p>
        </p:txBody>
      </p:sp>
      <p:pic>
        <p:nvPicPr>
          <p:cNvPr id="130" name="Gráfico 129">
            <a:extLst>
              <a:ext uri="{FF2B5EF4-FFF2-40B4-BE49-F238E27FC236}">
                <a16:creationId xmlns:a16="http://schemas.microsoft.com/office/drawing/2014/main" id="{EBF77348-FB33-234A-8BEE-79284F8F7F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68584" y="223059"/>
            <a:ext cx="1104363" cy="301123"/>
          </a:xfrm>
          <a:prstGeom prst="rect">
            <a:avLst/>
          </a:prstGeom>
        </p:spPr>
      </p:pic>
    </p:spTree>
    <p:extLst>
      <p:ext uri="{BB962C8B-B14F-4D97-AF65-F5344CB8AC3E}">
        <p14:creationId xmlns:p14="http://schemas.microsoft.com/office/powerpoint/2010/main" val="22277307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 name="Rectángulo redondeado 50">
            <a:extLst>
              <a:ext uri="{FF2B5EF4-FFF2-40B4-BE49-F238E27FC236}">
                <a16:creationId xmlns:a16="http://schemas.microsoft.com/office/drawing/2014/main" id="{AB017184-A598-C349-B6D6-29D0AD9FD4F1}"/>
              </a:ext>
            </a:extLst>
          </p:cNvPr>
          <p:cNvSpPr/>
          <p:nvPr/>
        </p:nvSpPr>
        <p:spPr>
          <a:xfrm>
            <a:off x="8052836" y="1715767"/>
            <a:ext cx="3422214" cy="1313070"/>
          </a:xfrm>
          <a:prstGeom prst="roundRect">
            <a:avLst>
              <a:gd name="adj" fmla="val 3706"/>
            </a:avLst>
          </a:prstGeom>
          <a:solidFill>
            <a:srgbClr val="ED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Rectángulo redondeado 49">
            <a:extLst>
              <a:ext uri="{FF2B5EF4-FFF2-40B4-BE49-F238E27FC236}">
                <a16:creationId xmlns:a16="http://schemas.microsoft.com/office/drawing/2014/main" id="{AB017184-A598-C349-B6D6-29D0AD9FD4F1}"/>
              </a:ext>
            </a:extLst>
          </p:cNvPr>
          <p:cNvSpPr/>
          <p:nvPr/>
        </p:nvSpPr>
        <p:spPr>
          <a:xfrm>
            <a:off x="4235239" y="1731515"/>
            <a:ext cx="3422214" cy="1313070"/>
          </a:xfrm>
          <a:prstGeom prst="roundRect">
            <a:avLst>
              <a:gd name="adj" fmla="val 3706"/>
            </a:avLst>
          </a:prstGeom>
          <a:solidFill>
            <a:srgbClr val="EDFA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Marcador de contenido 3">
            <a:extLst>
              <a:ext uri="{FF2B5EF4-FFF2-40B4-BE49-F238E27FC236}">
                <a16:creationId xmlns:a16="http://schemas.microsoft.com/office/drawing/2014/main" id="{05CFD789-7D77-8849-BE4F-9936E0F496EF}"/>
              </a:ext>
            </a:extLst>
          </p:cNvPr>
          <p:cNvSpPr txBox="1">
            <a:spLocks/>
          </p:cNvSpPr>
          <p:nvPr/>
        </p:nvSpPr>
        <p:spPr>
          <a:xfrm>
            <a:off x="754823" y="882880"/>
            <a:ext cx="3208520" cy="150468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4000" b="0" i="0" kern="1200">
                <a:solidFill>
                  <a:srgbClr val="0033CC"/>
                </a:solidFill>
                <a:latin typeface="Titillium Web Light"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zh-CN" sz="3200">
                <a:latin typeface="Titillium Web" pitchFamily="2" charset="77"/>
                <a:ea typeface="SimSun"/>
              </a:rPr>
              <a:t>我们的业务核心是可持续发展</a:t>
            </a:r>
          </a:p>
        </p:txBody>
      </p:sp>
      <p:pic>
        <p:nvPicPr>
          <p:cNvPr id="37" name="Gráfico 36">
            <a:extLst>
              <a:ext uri="{FF2B5EF4-FFF2-40B4-BE49-F238E27FC236}">
                <a16:creationId xmlns:a16="http://schemas.microsoft.com/office/drawing/2014/main" id="{49842830-837D-3F4C-BAF2-A0992EF4BB5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68584" y="223059"/>
            <a:ext cx="1104363" cy="301123"/>
          </a:xfrm>
          <a:prstGeom prst="rect">
            <a:avLst/>
          </a:prstGeom>
        </p:spPr>
      </p:pic>
      <p:sp>
        <p:nvSpPr>
          <p:cNvPr id="22" name="Marcador de contenido 2">
            <a:extLst>
              <a:ext uri="{FF2B5EF4-FFF2-40B4-BE49-F238E27FC236}">
                <a16:creationId xmlns:a16="http://schemas.microsoft.com/office/drawing/2014/main" id="{5BB2F7CE-5CFA-ED44-BD37-AFD6D5F21729}"/>
              </a:ext>
            </a:extLst>
          </p:cNvPr>
          <p:cNvSpPr txBox="1">
            <a:spLocks/>
          </p:cNvSpPr>
          <p:nvPr/>
        </p:nvSpPr>
        <p:spPr>
          <a:xfrm>
            <a:off x="4395807" y="3323308"/>
            <a:ext cx="3261646" cy="815719"/>
          </a:xfrm>
          <a:prstGeom prst="rect">
            <a:avLst/>
          </a:prstGeom>
        </p:spPr>
        <p:txBody>
          <a:bodyPr lIns="90000"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80"/>
              </a:lnSpc>
            </a:pPr>
            <a:r>
              <a:rPr lang="zh-CN"/>
              <a:t>可再生能源占我们销售额的25%。</a:t>
            </a:r>
          </a:p>
          <a:p>
            <a:pPr>
              <a:lnSpc>
                <a:spcPts val="2080"/>
              </a:lnSpc>
            </a:pPr>
            <a:endParaRPr lang="es-ES" dirty="0"/>
          </a:p>
        </p:txBody>
      </p:sp>
      <p:sp>
        <p:nvSpPr>
          <p:cNvPr id="27" name="Marcador de contenido 2">
            <a:extLst>
              <a:ext uri="{FF2B5EF4-FFF2-40B4-BE49-F238E27FC236}">
                <a16:creationId xmlns:a16="http://schemas.microsoft.com/office/drawing/2014/main" id="{8B32104F-67D6-DE4D-A0C8-19F90BC39C0E}"/>
              </a:ext>
            </a:extLst>
          </p:cNvPr>
          <p:cNvSpPr txBox="1">
            <a:spLocks/>
          </p:cNvSpPr>
          <p:nvPr/>
        </p:nvSpPr>
        <p:spPr>
          <a:xfrm>
            <a:off x="4317379" y="2378374"/>
            <a:ext cx="1978703" cy="815719"/>
          </a:xfrm>
          <a:prstGeom prst="rect">
            <a:avLst/>
          </a:prstGeo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zh-CN" sz="1600"/>
              <a:t>可持续业务</a:t>
            </a:r>
          </a:p>
        </p:txBody>
      </p:sp>
      <p:sp>
        <p:nvSpPr>
          <p:cNvPr id="29" name="Marcador de contenido 2">
            <a:extLst>
              <a:ext uri="{FF2B5EF4-FFF2-40B4-BE49-F238E27FC236}">
                <a16:creationId xmlns:a16="http://schemas.microsoft.com/office/drawing/2014/main" id="{03CB26B4-A524-DD4C-8C2A-F306D068ADD3}"/>
              </a:ext>
            </a:extLst>
          </p:cNvPr>
          <p:cNvSpPr txBox="1">
            <a:spLocks/>
          </p:cNvSpPr>
          <p:nvPr/>
        </p:nvSpPr>
        <p:spPr>
          <a:xfrm>
            <a:off x="8188222" y="2378374"/>
            <a:ext cx="2074992" cy="815719"/>
          </a:xfrm>
          <a:prstGeom prst="rect">
            <a:avLst/>
          </a:prstGeom>
        </p:spPr>
        <p:txBody>
          <a:bodyPr numCol="1" spcCol="720000">
            <a:norm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pPr>
            <a:r>
              <a:rPr lang="zh-CN" sz="1600"/>
              <a:t>可持续企业</a:t>
            </a:r>
          </a:p>
        </p:txBody>
      </p:sp>
      <p:pic>
        <p:nvPicPr>
          <p:cNvPr id="40" name="Gráfico 73">
            <a:extLst>
              <a:ext uri="{FF2B5EF4-FFF2-40B4-BE49-F238E27FC236}">
                <a16:creationId xmlns:a16="http://schemas.microsoft.com/office/drawing/2014/main" id="{FB000E8A-BBFD-354B-BB95-B093CB22AE7A}"/>
              </a:ext>
            </a:extLst>
          </p:cNvPr>
          <p:cNvPicPr>
            <a:picLocks noChangeAspect="1"/>
          </p:cNvPicPr>
          <p:nvPr/>
        </p:nvPicPr>
        <p:blipFill>
          <a:blip r:embed="rId3">
            <a:extLst>
              <a:ext uri="{96DAC541-7B7A-43D3-8B79-37D633B846F1}">
                <asvg:svgBlip xmlns="" xmlns:asvg="http://schemas.microsoft.com/office/drawing/2016/SVG/main" r:embed="rId5"/>
              </a:ext>
            </a:extLst>
          </a:blip>
          <a:stretch>
            <a:fillRect/>
          </a:stretch>
        </p:blipFill>
        <p:spPr>
          <a:xfrm>
            <a:off x="4409375" y="1830266"/>
            <a:ext cx="485813" cy="494979"/>
          </a:xfrm>
          <a:prstGeom prst="rect">
            <a:avLst/>
          </a:prstGeom>
        </p:spPr>
      </p:pic>
      <p:pic>
        <p:nvPicPr>
          <p:cNvPr id="42" name="Gráfico 37">
            <a:extLst>
              <a:ext uri="{FF2B5EF4-FFF2-40B4-BE49-F238E27FC236}">
                <a16:creationId xmlns:a16="http://schemas.microsoft.com/office/drawing/2014/main" id="{E1E89472-ACDB-2244-A09F-EF20560918AF}"/>
              </a:ext>
            </a:extLst>
          </p:cNvPr>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a:off x="8188222" y="1835683"/>
            <a:ext cx="514521" cy="504992"/>
          </a:xfrm>
          <a:prstGeom prst="rect">
            <a:avLst/>
          </a:prstGeom>
        </p:spPr>
      </p:pic>
      <p:sp>
        <p:nvSpPr>
          <p:cNvPr id="43" name="Rectángulo 42">
            <a:extLst>
              <a:ext uri="{FF2B5EF4-FFF2-40B4-BE49-F238E27FC236}">
                <a16:creationId xmlns:a16="http://schemas.microsoft.com/office/drawing/2014/main" id="{76E17A54-BE54-B446-BD73-C63376D5599B}"/>
              </a:ext>
            </a:extLst>
          </p:cNvPr>
          <p:cNvSpPr/>
          <p:nvPr/>
        </p:nvSpPr>
        <p:spPr>
          <a:xfrm>
            <a:off x="4435291" y="3962081"/>
            <a:ext cx="3033814"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8" name="Rectángulo 47">
            <a:extLst>
              <a:ext uri="{FF2B5EF4-FFF2-40B4-BE49-F238E27FC236}">
                <a16:creationId xmlns:a16="http://schemas.microsoft.com/office/drawing/2014/main" id="{76E17A54-BE54-B446-BD73-C63376D5599B}"/>
              </a:ext>
            </a:extLst>
          </p:cNvPr>
          <p:cNvSpPr/>
          <p:nvPr/>
        </p:nvSpPr>
        <p:spPr>
          <a:xfrm>
            <a:off x="4409375" y="4828050"/>
            <a:ext cx="3033814"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Marcador de contenido 2">
            <a:extLst>
              <a:ext uri="{FF2B5EF4-FFF2-40B4-BE49-F238E27FC236}">
                <a16:creationId xmlns:a16="http://schemas.microsoft.com/office/drawing/2014/main" id="{5BB2F7CE-5CFA-ED44-BD37-AFD6D5F21729}"/>
              </a:ext>
            </a:extLst>
          </p:cNvPr>
          <p:cNvSpPr txBox="1">
            <a:spLocks/>
          </p:cNvSpPr>
          <p:nvPr/>
        </p:nvSpPr>
        <p:spPr>
          <a:xfrm>
            <a:off x="4395807" y="4198323"/>
            <a:ext cx="3261646" cy="815719"/>
          </a:xfrm>
          <a:prstGeom prst="rect">
            <a:avLst/>
          </a:prstGeom>
        </p:spPr>
        <p:txBody>
          <a:bodyPr lIns="90000"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80"/>
              </a:lnSpc>
            </a:pPr>
            <a:r>
              <a:rPr lang="zh-CN"/>
              <a:t>风能和太阳能并网装机容量超过150GW</a:t>
            </a:r>
          </a:p>
          <a:p>
            <a:pPr>
              <a:lnSpc>
                <a:spcPts val="2080"/>
              </a:lnSpc>
            </a:pPr>
            <a:endParaRPr lang="es-ES" dirty="0"/>
          </a:p>
        </p:txBody>
      </p:sp>
      <p:sp>
        <p:nvSpPr>
          <p:cNvPr id="49" name="Marcador de contenido 2">
            <a:extLst>
              <a:ext uri="{FF2B5EF4-FFF2-40B4-BE49-F238E27FC236}">
                <a16:creationId xmlns:a16="http://schemas.microsoft.com/office/drawing/2014/main" id="{5BB2F7CE-5CFA-ED44-BD37-AFD6D5F21729}"/>
              </a:ext>
            </a:extLst>
          </p:cNvPr>
          <p:cNvSpPr txBox="1">
            <a:spLocks/>
          </p:cNvSpPr>
          <p:nvPr/>
        </p:nvSpPr>
        <p:spPr>
          <a:xfrm>
            <a:off x="4395807" y="5045830"/>
            <a:ext cx="3261646" cy="815719"/>
          </a:xfrm>
          <a:prstGeom prst="rect">
            <a:avLst/>
          </a:prstGeom>
        </p:spPr>
        <p:txBody>
          <a:bodyPr lIns="90000"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80"/>
              </a:lnSpc>
            </a:pPr>
            <a:r>
              <a:rPr lang="zh-CN"/>
              <a:t>欧洲20%的超快速充电站应用了我们的产品</a:t>
            </a:r>
          </a:p>
          <a:p>
            <a:pPr>
              <a:lnSpc>
                <a:spcPts val="2080"/>
              </a:lnSpc>
            </a:pPr>
            <a:endParaRPr lang="es-ES" dirty="0"/>
          </a:p>
        </p:txBody>
      </p:sp>
      <p:sp>
        <p:nvSpPr>
          <p:cNvPr id="61" name="Rectángulo 60">
            <a:extLst>
              <a:ext uri="{FF2B5EF4-FFF2-40B4-BE49-F238E27FC236}">
                <a16:creationId xmlns:a16="http://schemas.microsoft.com/office/drawing/2014/main" id="{76E17A54-BE54-B446-BD73-C63376D5599B}"/>
              </a:ext>
            </a:extLst>
          </p:cNvPr>
          <p:cNvSpPr/>
          <p:nvPr/>
        </p:nvSpPr>
        <p:spPr>
          <a:xfrm>
            <a:off x="8188695" y="5623969"/>
            <a:ext cx="3196712"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2" name="Marcador de contenido 2">
            <a:extLst>
              <a:ext uri="{FF2B5EF4-FFF2-40B4-BE49-F238E27FC236}">
                <a16:creationId xmlns:a16="http://schemas.microsoft.com/office/drawing/2014/main" id="{5BB2F7CE-5CFA-ED44-BD37-AFD6D5F21729}"/>
              </a:ext>
            </a:extLst>
          </p:cNvPr>
          <p:cNvSpPr txBox="1">
            <a:spLocks/>
          </p:cNvSpPr>
          <p:nvPr/>
        </p:nvSpPr>
        <p:spPr>
          <a:xfrm>
            <a:off x="8175126" y="3323308"/>
            <a:ext cx="3436777" cy="815719"/>
          </a:xfrm>
          <a:prstGeom prst="rect">
            <a:avLst/>
          </a:prstGeom>
        </p:spPr>
        <p:txBody>
          <a:bodyPr lIns="90000"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80"/>
              </a:lnSpc>
            </a:pPr>
            <a:r>
              <a:rPr lang="zh-CN"/>
              <a:t>自2019年起，至少减少了40%的排放量</a:t>
            </a:r>
          </a:p>
          <a:p>
            <a:pPr>
              <a:lnSpc>
                <a:spcPts val="2080"/>
              </a:lnSpc>
            </a:pPr>
            <a:endParaRPr lang="es-ES" dirty="0"/>
          </a:p>
        </p:txBody>
      </p:sp>
      <p:sp>
        <p:nvSpPr>
          <p:cNvPr id="63" name="Rectángulo 62">
            <a:extLst>
              <a:ext uri="{FF2B5EF4-FFF2-40B4-BE49-F238E27FC236}">
                <a16:creationId xmlns:a16="http://schemas.microsoft.com/office/drawing/2014/main" id="{76E17A54-BE54-B446-BD73-C63376D5599B}"/>
              </a:ext>
            </a:extLst>
          </p:cNvPr>
          <p:cNvSpPr/>
          <p:nvPr/>
        </p:nvSpPr>
        <p:spPr>
          <a:xfrm>
            <a:off x="8214611" y="3962081"/>
            <a:ext cx="3196712"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4" name="Rectángulo 63">
            <a:extLst>
              <a:ext uri="{FF2B5EF4-FFF2-40B4-BE49-F238E27FC236}">
                <a16:creationId xmlns:a16="http://schemas.microsoft.com/office/drawing/2014/main" id="{76E17A54-BE54-B446-BD73-C63376D5599B}"/>
              </a:ext>
            </a:extLst>
          </p:cNvPr>
          <p:cNvSpPr/>
          <p:nvPr/>
        </p:nvSpPr>
        <p:spPr>
          <a:xfrm>
            <a:off x="8188695" y="4828050"/>
            <a:ext cx="3196712" cy="19800"/>
          </a:xfrm>
          <a:prstGeom prst="rect">
            <a:avLst/>
          </a:prstGeom>
          <a:gradFill>
            <a:gsLst>
              <a:gs pos="0">
                <a:srgbClr val="1EDBF9"/>
              </a:gs>
              <a:gs pos="100000">
                <a:srgbClr val="0033CC"/>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5" name="Marcador de contenido 2">
            <a:extLst>
              <a:ext uri="{FF2B5EF4-FFF2-40B4-BE49-F238E27FC236}">
                <a16:creationId xmlns:a16="http://schemas.microsoft.com/office/drawing/2014/main" id="{5BB2F7CE-5CFA-ED44-BD37-AFD6D5F21729}"/>
              </a:ext>
            </a:extLst>
          </p:cNvPr>
          <p:cNvSpPr txBox="1">
            <a:spLocks/>
          </p:cNvSpPr>
          <p:nvPr/>
        </p:nvSpPr>
        <p:spPr>
          <a:xfrm>
            <a:off x="8175126" y="4198323"/>
            <a:ext cx="3436777" cy="815719"/>
          </a:xfrm>
          <a:prstGeom prst="rect">
            <a:avLst/>
          </a:prstGeom>
        </p:spPr>
        <p:txBody>
          <a:bodyPr lIns="90000"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80"/>
              </a:lnSpc>
            </a:pPr>
            <a:r>
              <a:rPr lang="zh-CN" dirty="0"/>
              <a:t>&gt;50%的公司转运系统实现了ECO化管理</a:t>
            </a:r>
          </a:p>
          <a:p>
            <a:pPr>
              <a:lnSpc>
                <a:spcPts val="2080"/>
              </a:lnSpc>
            </a:pPr>
            <a:endParaRPr lang="es-ES" dirty="0"/>
          </a:p>
        </p:txBody>
      </p:sp>
      <p:sp>
        <p:nvSpPr>
          <p:cNvPr id="66" name="Marcador de contenido 2">
            <a:extLst>
              <a:ext uri="{FF2B5EF4-FFF2-40B4-BE49-F238E27FC236}">
                <a16:creationId xmlns:a16="http://schemas.microsoft.com/office/drawing/2014/main" id="{5BB2F7CE-5CFA-ED44-BD37-AFD6D5F21729}"/>
              </a:ext>
            </a:extLst>
          </p:cNvPr>
          <p:cNvSpPr txBox="1">
            <a:spLocks/>
          </p:cNvSpPr>
          <p:nvPr/>
        </p:nvSpPr>
        <p:spPr>
          <a:xfrm>
            <a:off x="8175126" y="5045830"/>
            <a:ext cx="3436777" cy="815719"/>
          </a:xfrm>
          <a:prstGeom prst="rect">
            <a:avLst/>
          </a:prstGeom>
        </p:spPr>
        <p:txBody>
          <a:bodyPr lIns="90000"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80"/>
              </a:lnSpc>
            </a:pPr>
            <a:r>
              <a:rPr lang="zh-CN"/>
              <a:t>5个用于自用的光伏装置</a:t>
            </a:r>
          </a:p>
          <a:p>
            <a:pPr>
              <a:lnSpc>
                <a:spcPts val="2080"/>
              </a:lnSpc>
            </a:pPr>
            <a:endParaRPr lang="es-ES" dirty="0"/>
          </a:p>
        </p:txBody>
      </p:sp>
      <p:sp>
        <p:nvSpPr>
          <p:cNvPr id="67" name="Marcador de contenido 2">
            <a:extLst>
              <a:ext uri="{FF2B5EF4-FFF2-40B4-BE49-F238E27FC236}">
                <a16:creationId xmlns:a16="http://schemas.microsoft.com/office/drawing/2014/main" id="{5BB2F7CE-5CFA-ED44-BD37-AFD6D5F21729}"/>
              </a:ext>
            </a:extLst>
          </p:cNvPr>
          <p:cNvSpPr txBox="1">
            <a:spLocks/>
          </p:cNvSpPr>
          <p:nvPr/>
        </p:nvSpPr>
        <p:spPr>
          <a:xfrm>
            <a:off x="8175127" y="5890303"/>
            <a:ext cx="3261646" cy="815719"/>
          </a:xfrm>
          <a:prstGeom prst="rect">
            <a:avLst/>
          </a:prstGeom>
        </p:spPr>
        <p:txBody>
          <a:bodyPr lIns="90000" numCol="1" spcCol="720000">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lang="es-ES" sz="1400" b="0" i="0" kern="1200" smtClean="0">
                <a:solidFill>
                  <a:srgbClr val="05054E"/>
                </a:solidFill>
                <a:effectLst/>
                <a:latin typeface="Titillium Web"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rgbClr val="000000"/>
                </a:solidFill>
                <a:latin typeface="Titillium Web"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rgbClr val="000000"/>
                </a:solidFill>
                <a:latin typeface="Titillium Web"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rgbClr val="000000"/>
                </a:solidFill>
                <a:latin typeface="Titillium Web"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80"/>
              </a:lnSpc>
            </a:pPr>
            <a:r>
              <a:rPr lang="zh-CN"/>
              <a:t>14项ISO环境认证</a:t>
            </a:r>
          </a:p>
          <a:p>
            <a:pPr>
              <a:lnSpc>
                <a:spcPts val="2080"/>
              </a:lnSpc>
            </a:pPr>
            <a:endParaRPr lang="es-ES" dirty="0"/>
          </a:p>
        </p:txBody>
      </p:sp>
    </p:spTree>
    <p:extLst>
      <p:ext uri="{BB962C8B-B14F-4D97-AF65-F5344CB8AC3E}">
        <p14:creationId xmlns:p14="http://schemas.microsoft.com/office/powerpoint/2010/main" val="426313540"/>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SimSun"/>
        <a:cs typeface=""/>
      </a:majorFont>
      <a:minorFont>
        <a:latin typeface="Calibri" panose="020F0502020204030204"/>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SimSun"/>
        <a:cs typeface=""/>
      </a:majorFont>
      <a:minorFont>
        <a:latin typeface="Calibri" panose="020F0502020204030204"/>
        <a:ea typeface="SimSun"/>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Details xmlns="278f9ac6-1df2-4a7e-bd29-28e7f0dc6362" xsi:nil="true"/>
    <link xmlns="278f9ac6-1df2-4a7e-bd29-28e7f0dc6362">
      <Url xsi:nil="true"/>
      <Description xsi:nil="true"/>
    </link>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o" ma:contentTypeID="0x010100100B59F01FDC6B4EA7F553BD4931BC55" ma:contentTypeVersion="9" ma:contentTypeDescription="Create a new document." ma:contentTypeScope="" ma:versionID="23fd6ca6735992afb9bb9e0d30da72e9">
  <xsd:schema xmlns:xsd="http://www.w3.org/2001/XMLSchema" xmlns:xs="http://www.w3.org/2001/XMLSchema" xmlns:p="http://schemas.microsoft.com/office/2006/metadata/properties" xmlns:ns2="278f9ac6-1df2-4a7e-bd29-28e7f0dc6362" targetNamespace="http://schemas.microsoft.com/office/2006/metadata/properties" ma:root="true" ma:fieldsID="3a093db16424a145e006c1eb274f37f7" ns2:_="">
    <xsd:import namespace="278f9ac6-1df2-4a7e-bd29-28e7f0dc6362"/>
    <xsd:element name="properties">
      <xsd:complexType>
        <xsd:sequence>
          <xsd:element name="documentManagement">
            <xsd:complexType>
              <xsd:all>
                <xsd:element ref="ns2:link" minOccurs="0"/>
                <xsd:element ref="ns2: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78f9ac6-1df2-4a7e-bd29-28e7f0dc6362" elementFormDefault="qualified">
    <xsd:import namespace="http://schemas.microsoft.com/office/2006/documentManagement/types"/>
    <xsd:import namespace="http://schemas.microsoft.com/office/infopath/2007/PartnerControls"/>
    <xsd:element name="link" ma:index="4" nillable="true" ma:displayName="link" ma:format="Hyperlink" ma:internalName="link"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Details" ma:index="6" nillable="true" ma:displayName="Details" ma:internalName="Details" ma:readOnly="fals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5" ma:displayName="Tipo de contenido"/>
        <xsd:element ref="dc:title" minOccurs="0" maxOccurs="1" ma:index="3"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634DB5-B5AF-4C4F-AD9E-BDBCB06C4AA1}">
  <ds:schemaRefs>
    <ds:schemaRef ds:uri="http://schemas.microsoft.com/office/2006/metadata/properties"/>
    <ds:schemaRef ds:uri="http://schemas.microsoft.com/office/infopath/2007/PartnerControls"/>
    <ds:schemaRef ds:uri="278f9ac6-1df2-4a7e-bd29-28e7f0dc6362"/>
  </ds:schemaRefs>
</ds:datastoreItem>
</file>

<file path=customXml/itemProps2.xml><?xml version="1.0" encoding="utf-8"?>
<ds:datastoreItem xmlns:ds="http://schemas.openxmlformats.org/officeDocument/2006/customXml" ds:itemID="{41D93CD3-5A1C-4F2C-9C6D-2419F0AE4CFF}">
  <ds:schemaRefs>
    <ds:schemaRef ds:uri="http://schemas.microsoft.com/sharepoint/v3/contenttype/forms"/>
  </ds:schemaRefs>
</ds:datastoreItem>
</file>

<file path=customXml/itemProps3.xml><?xml version="1.0" encoding="utf-8"?>
<ds:datastoreItem xmlns:ds="http://schemas.openxmlformats.org/officeDocument/2006/customXml" ds:itemID="{10B47B46-478C-4787-B369-A18D9928CA1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78f9ac6-1df2-4a7e-bd29-28e7f0dc636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9252</TotalTime>
  <Words>914</Words>
  <Application>Microsoft Office PowerPoint</Application>
  <PresentationFormat>Panorámica</PresentationFormat>
  <Paragraphs>91</Paragraphs>
  <Slides>17</Slides>
  <Notes>1</Notes>
  <HiddenSlides>0</HiddenSlides>
  <MMClips>0</MMClips>
  <ScaleCrop>false</ScaleCrop>
  <HeadingPairs>
    <vt:vector size="6" baseType="variant">
      <vt:variant>
        <vt:lpstr>Fuentes usadas</vt:lpstr>
      </vt:variant>
      <vt:variant>
        <vt:i4>6</vt:i4>
      </vt:variant>
      <vt:variant>
        <vt:lpstr>Tema</vt:lpstr>
      </vt:variant>
      <vt:variant>
        <vt:i4>1</vt:i4>
      </vt:variant>
      <vt:variant>
        <vt:lpstr>Títulos de diapositiva</vt:lpstr>
      </vt:variant>
      <vt:variant>
        <vt:i4>17</vt:i4>
      </vt:variant>
    </vt:vector>
  </HeadingPairs>
  <TitlesOfParts>
    <vt:vector size="24" baseType="lpstr">
      <vt:lpstr>SimSun</vt:lpstr>
      <vt:lpstr>Arial</vt:lpstr>
      <vt:lpstr>Calibri</vt:lpstr>
      <vt:lpstr>Titillium Web</vt:lpstr>
      <vt:lpstr>Titillium Web Light</vt:lpstr>
      <vt:lpstr>TitilliumWeb-Regular</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Título de la sección o del documento</dc:title>
  <dc:creator>Tamara Martín Jorge</dc:creator>
  <cp:lastModifiedBy>Estrada Barro, Maria</cp:lastModifiedBy>
  <cp:revision>85</cp:revision>
  <dcterms:created xsi:type="dcterms:W3CDTF">2021-11-30T14:25:55Z</dcterms:created>
  <dcterms:modified xsi:type="dcterms:W3CDTF">2023-10-24T07:16:32Z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0x010100100B59F01FDC6B4EA7F553BD4931BC55</vt:lpwstr>
  </property>
</Properties>
</file>